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2" r:id="rId6"/>
    <p:sldId id="263" r:id="rId7"/>
    <p:sldId id="264" r:id="rId8"/>
    <p:sldId id="261" r:id="rId9"/>
    <p:sldId id="266" r:id="rId10"/>
    <p:sldId id="267" r:id="rId11"/>
    <p:sldId id="269" r:id="rId12"/>
    <p:sldId id="272" r:id="rId13"/>
    <p:sldId id="275" r:id="rId14"/>
    <p:sldId id="274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83"/>
    <a:srgbClr val="FF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84714-F433-92AA-9E41-6F7CD59A1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77AB95-F6B3-F1F4-250C-B6321F351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D9A320-025B-B35A-F928-DA3B5F62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E230E7-35DB-66E3-A302-52AD0347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7710D1-A7FD-3ED3-A370-674C7142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054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9140C-AECD-CAD5-CB2C-B330A31C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3604BF-EB9B-D03F-A037-0F0F78B37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11C8B2-EBB8-2E6F-5204-4BBD96BE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E81894-A769-A1E9-8054-76886B91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E5045B-DC5A-814F-8E00-7874D1E4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906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ECF810D-1686-D4D4-04D7-1DB14B958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353823-43E7-A17F-CF8E-A2A81B345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3180A-71C7-4055-3E77-46C09F7E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64B493-8244-9F38-8557-45E009B9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EAEE85-7FED-95E3-66B3-C76F65DE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746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2767-D6BC-702A-F6AD-C1AD5C96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56552-2BA1-A0AE-C112-A9ED65DC9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71C37D-00F7-23F9-3418-C9C9A1D8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F8F564-3CF1-8291-1C1A-5BBDD907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9CBA9F-A32A-6E1E-9535-AA5959A9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338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1B4E1-E644-4519-DF94-DA83AD7A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5E0CF3-769D-DDD4-DAA6-CB55EBABA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4DAC8-D787-9A8A-A380-EF22E15D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AAA0B8-AC56-2508-D958-596D02C7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909C04-99E9-203F-818D-F8FAB8CB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692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FEA43-A7EE-9105-327F-B479D77F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97D3AB-BFB0-C706-3FDF-14A6B7C45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985017-FAA5-966D-C97B-0BEF01D1C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8184B3-50BA-3E2D-D434-F84BE946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6E7F13-4CB1-FF1E-09D3-2820F608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77F259-3A78-31CB-D27F-43441C74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390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F8BD6-0B17-13C5-AA84-F8D3AAC4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F99689-7F1B-BD3F-3350-207DFFBE5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21C6B9-2A8A-4E75-8B3B-A0B2EFC6C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C69F93F-F1DB-FE08-8603-6230466BA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E78AFF2-45AF-6D24-AC45-38B92AE88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4FA7BB1-7F4F-7C4C-9F6B-209C2FBD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1512F7-BA71-C4AD-879C-E9F2ECD2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C7522F3-5B78-ED85-9CB4-266FCDED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983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339DD-331D-D03C-8954-6B5FE0EB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2A8EEF-0DF2-B34A-57B7-C538DFEF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EEC9B9A-6629-8975-267E-C0F8385C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11058A-418C-9080-B2F6-5E67F8F0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933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5799ECA-9953-AF34-D82F-E0194B74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51DD40-659C-B6ED-69C3-C477440F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9EF11D-E810-F333-4E75-05792E1C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42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29534-59D6-1A79-068A-3FDD1692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B6B81E-4FC4-0F44-4A7B-952361874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6904C3-B524-F190-CCAB-5B156FAF7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67591E-B7D6-C614-4F91-0F2F64DE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0668CF-9869-207C-4869-A13BC2C6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B630D7-7CBE-25E8-2F98-81292C40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858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CB77F-0CB3-287E-F260-A648F587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A2D7134-C5B2-E84D-BC6D-A8A73312F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D9F95C-0B4E-F2E4-2F0F-87EB2C096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0AAA11-8E30-0214-7445-AA024B38F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3A6667-147D-74A9-9D68-D44A9BC5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A5372C-2B21-4B6F-D9DC-5CB6F10B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858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51DA9F-B076-062A-9774-A56BEF4A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EC466D-36AC-50CB-6234-C7C75F63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BC975C-BCA5-78D7-8027-7ABB03EA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F5A79-DD45-44E6-9DDB-39FB2267BBDE}" type="datetimeFigureOut">
              <a:rPr lang="nl-BE" smtClean="0"/>
              <a:t>29/11/2025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A67A01-340B-AD8D-11B7-286ACAA8B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F2B2C6-0873-A0CE-BA12-0965238ED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CED47D-25BD-4F5D-9184-103D1281A8B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549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? Vlag van Zweden">
            <a:extLst>
              <a:ext uri="{FF2B5EF4-FFF2-40B4-BE49-F238E27FC236}">
                <a16:creationId xmlns:a16="http://schemas.microsoft.com/office/drawing/2014/main" id="{2FA2FFB1-63E2-B9D4-56A6-030187779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2B3B5F-D5CB-FC16-4D6F-858F6D9E1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8628"/>
            <a:ext cx="12192000" cy="1360743"/>
          </a:xfrm>
        </p:spPr>
        <p:txBody>
          <a:bodyPr anchor="ctr">
            <a:noAutofit/>
          </a:bodyPr>
          <a:lstStyle/>
          <a:p>
            <a:r>
              <a:rPr lang="nl-BE" sz="5400" b="1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På</a:t>
            </a:r>
            <a:r>
              <a:rPr lang="nl-BE" sz="5400" b="1" dirty="0">
                <a:solidFill>
                  <a:srgbClr val="005583"/>
                </a:solidFill>
                <a:latin typeface="HVD Comic Serif Pro" panose="02000506000000020004" pitchFamily="50" charset="0"/>
              </a:rPr>
              <a:t> </a:t>
            </a:r>
            <a:r>
              <a:rPr lang="nl-BE" sz="5400" b="1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väg</a:t>
            </a:r>
            <a:r>
              <a:rPr lang="nl-BE" sz="5400" b="1" dirty="0">
                <a:solidFill>
                  <a:srgbClr val="005583"/>
                </a:solidFill>
                <a:latin typeface="HVD Comic Serif Pro" panose="02000506000000020004" pitchFamily="50" charset="0"/>
              </a:rPr>
              <a:t> </a:t>
            </a:r>
            <a:r>
              <a:rPr lang="nl-BE" sz="5400" b="1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till</a:t>
            </a:r>
            <a:r>
              <a:rPr lang="nl-BE" sz="5400" b="1" dirty="0">
                <a:solidFill>
                  <a:srgbClr val="005583"/>
                </a:solidFill>
                <a:latin typeface="HVD Comic Serif Pro" panose="02000506000000020004" pitchFamily="50" charset="0"/>
              </a:rPr>
              <a:t> </a:t>
            </a:r>
            <a:r>
              <a:rPr lang="nl-BE" sz="5400" b="1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Jörmungandr</a:t>
            </a:r>
            <a:endParaRPr lang="nl-BE" sz="5400" b="1" dirty="0">
              <a:solidFill>
                <a:srgbClr val="005583"/>
              </a:solidFill>
              <a:latin typeface="HVD Comic Serif Pro" panose="02000506000000020004" pitchFamily="50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CA9E93-E226-7D9C-5ED8-FCB09E2C6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8914" y="4109371"/>
            <a:ext cx="7019439" cy="1754084"/>
          </a:xfrm>
        </p:spPr>
        <p:txBody>
          <a:bodyPr>
            <a:normAutofit/>
          </a:bodyPr>
          <a:lstStyle/>
          <a:p>
            <a:pPr algn="l"/>
            <a:r>
              <a:rPr lang="nl-BE" sz="2800" b="1" dirty="0">
                <a:solidFill>
                  <a:srgbClr val="FFC200"/>
                </a:solidFill>
                <a:latin typeface="Aleo" panose="020F0502020204030203" pitchFamily="34" charset="0"/>
              </a:rPr>
              <a:t>Op tocht naar </a:t>
            </a:r>
            <a:r>
              <a:rPr lang="nl-BE" sz="2800" b="1" dirty="0" err="1">
                <a:solidFill>
                  <a:srgbClr val="FFC200"/>
                </a:solidFill>
                <a:latin typeface="Aleo" panose="020F0502020204030203" pitchFamily="34" charset="0"/>
              </a:rPr>
              <a:t>Jörmungandr</a:t>
            </a:r>
            <a:endParaRPr lang="nl-BE" sz="2800" b="1" dirty="0">
              <a:solidFill>
                <a:srgbClr val="FFC200"/>
              </a:solidFill>
              <a:latin typeface="Aleo" panose="020F0502020204030203" pitchFamily="34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B70E827-B54D-03FE-C000-9AF7F5E09B68}"/>
              </a:ext>
            </a:extLst>
          </p:cNvPr>
          <p:cNvSpPr txBox="1">
            <a:spLocks/>
          </p:cNvSpPr>
          <p:nvPr/>
        </p:nvSpPr>
        <p:spPr>
          <a:xfrm>
            <a:off x="5338914" y="6474488"/>
            <a:ext cx="8759747" cy="149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1600" b="1" dirty="0">
                <a:solidFill>
                  <a:srgbClr val="FFC200"/>
                </a:solidFill>
                <a:latin typeface="Aleo" panose="020F0502020204030203" pitchFamily="34" charset="0"/>
              </a:rPr>
              <a:t>Afdelingskamp JNM Ninove-Geraardsbergen 2026</a:t>
            </a:r>
          </a:p>
        </p:txBody>
      </p:sp>
    </p:spTree>
    <p:extLst>
      <p:ext uri="{BB962C8B-B14F-4D97-AF65-F5344CB8AC3E}">
        <p14:creationId xmlns:p14="http://schemas.microsoft.com/office/powerpoint/2010/main" val="169267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0D25-2242-F48D-E4AE-3134AD45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59B3E548-7C9C-0BE2-2E6B-1CC29F73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CB26B1-C5FA-479A-F85D-5732F030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7256207" cy="4616351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Kleine tentjes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Waterdichte zakken / </a:t>
            </a:r>
            <a:r>
              <a:rPr lang="nl-BE" b="1" dirty="0" err="1">
                <a:solidFill>
                  <a:srgbClr val="005583"/>
                </a:solidFill>
                <a:latin typeface="Aleo" panose="020F0502020204030203" pitchFamily="34" charset="0"/>
              </a:rPr>
              <a:t>drybags</a:t>
            </a:r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 / tonnetjes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Kanospullen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Varia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pPr marL="0" indent="0">
              <a:buNone/>
            </a:pPr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https://docs.google.com/spreadsheets/d/1jXYbclZW_C2lsGq0y_3DkLlJ13IwoUSG697ushWrPaA/edit?usp=sharing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157113-5381-BEEA-646A-81B83C23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Materiaaldeelsysteem</a:t>
            </a:r>
          </a:p>
        </p:txBody>
      </p:sp>
      <p:pic>
        <p:nvPicPr>
          <p:cNvPr id="6" name="Afbeelding 5" descr="Afbeelding met patroon, plein, Symmetrie, pixel&#10;&#10;Door AI gegenereerde inhoud is mogelijk onjuist.">
            <a:extLst>
              <a:ext uri="{FF2B5EF4-FFF2-40B4-BE49-F238E27FC236}">
                <a16:creationId xmlns:a16="http://schemas.microsoft.com/office/drawing/2014/main" id="{E00C98AC-C9C8-EF51-905B-3BA4A77D8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84" y="3195484"/>
            <a:ext cx="3662515" cy="36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55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3257-4068-4092-19D5-32CF5CE5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D1EBD246-4B4E-9D40-BE63-FA1EA2C5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7DC7D3-1565-D68B-C911-0EFECC44F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Vanaf NU!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Graag tegen zondag 18 januari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C2263E-991B-BFC7-AC3F-E9AEA22E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inschrijven</a:t>
            </a:r>
          </a:p>
        </p:txBody>
      </p:sp>
    </p:spTree>
    <p:extLst>
      <p:ext uri="{BB962C8B-B14F-4D97-AF65-F5344CB8AC3E}">
        <p14:creationId xmlns:p14="http://schemas.microsoft.com/office/powerpoint/2010/main" val="276398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E71A-5816-9C3B-9211-66E2E2C0A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CD51951-70D0-8979-4A3B-A622E7D9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98871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2459D8-3356-1576-9EC9-85319880F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887794"/>
            <a:ext cx="11279199" cy="4282054"/>
          </a:xfrm>
        </p:spPr>
        <p:txBody>
          <a:bodyPr/>
          <a:lstStyle/>
          <a:p>
            <a:r>
              <a:rPr lang="nl-BE" b="1" dirty="0">
                <a:solidFill>
                  <a:srgbClr val="FFC200"/>
                </a:solidFill>
                <a:latin typeface="Aleo" panose="020F0502020204030203" pitchFamily="34" charset="0"/>
              </a:rPr>
              <a:t>Later in de </a:t>
            </a:r>
            <a:r>
              <a:rPr lang="nl-BE" b="1" dirty="0" err="1">
                <a:solidFill>
                  <a:srgbClr val="FFC200"/>
                </a:solidFill>
                <a:latin typeface="Aleo" panose="020F0502020204030203" pitchFamily="34" charset="0"/>
              </a:rPr>
              <a:t>Kånvå</a:t>
            </a:r>
            <a:endParaRPr lang="nl-BE" b="1" dirty="0">
              <a:solidFill>
                <a:srgbClr val="FFC200"/>
              </a:solidFill>
              <a:latin typeface="Aleo" panose="020F0502020204030203" pitchFamily="34" charset="0"/>
            </a:endParaRPr>
          </a:p>
          <a:p>
            <a:endParaRPr lang="nl-BE" b="1" dirty="0">
              <a:solidFill>
                <a:srgbClr val="FFC200"/>
              </a:solidFill>
              <a:latin typeface="Aleo" panose="020F0502020204030203" pitchFamily="34" charset="0"/>
            </a:endParaRP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Kampvoorzitters:</a:t>
            </a:r>
          </a:p>
          <a:p>
            <a:pPr lvl="1"/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Michiel De Doncker (+32 497 63 74 88, michieldedoncker05@gmail.com)</a:t>
            </a:r>
          </a:p>
          <a:p>
            <a:pPr lvl="1"/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Klaas Arys (+32 470 20 33 21, klaasarys@gmail.com)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29010F-F60D-1B24-CD56-80F6D6D7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Praktische details</a:t>
            </a:r>
          </a:p>
        </p:txBody>
      </p:sp>
    </p:spTree>
    <p:extLst>
      <p:ext uri="{BB962C8B-B14F-4D97-AF65-F5344CB8AC3E}">
        <p14:creationId xmlns:p14="http://schemas.microsoft.com/office/powerpoint/2010/main" val="345066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01FE6-207F-53E9-EFA7-53F8015A8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CAE79A3-55C8-3079-14AA-334D9517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98871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ED43E2-36E3-61C5-8E71-9EC79E14A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887794"/>
            <a:ext cx="11279199" cy="4282054"/>
          </a:xfrm>
        </p:spPr>
        <p:txBody>
          <a:bodyPr/>
          <a:lstStyle/>
          <a:p>
            <a:r>
              <a:rPr lang="nl-BE" b="1" dirty="0">
                <a:solidFill>
                  <a:srgbClr val="FFC200"/>
                </a:solidFill>
                <a:latin typeface="Aleo" panose="020F0502020204030203" pitchFamily="34" charset="0"/>
              </a:rPr>
              <a:t>Inschrijven (voor 18 januari)</a:t>
            </a:r>
          </a:p>
          <a:p>
            <a:r>
              <a:rPr lang="nl-BE" b="1" dirty="0">
                <a:solidFill>
                  <a:srgbClr val="FFC200"/>
                </a:solidFill>
                <a:latin typeface="Aleo" panose="020F0502020204030203" pitchFamily="34" charset="0"/>
              </a:rPr>
              <a:t>Beschikbaarheden doorgeven (indien nodig)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Materiaal in het materiaaldeelsysteem zetten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B6A943-FABD-3869-25CA-819006E3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To</a:t>
            </a:r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 do’s</a:t>
            </a:r>
          </a:p>
        </p:txBody>
      </p:sp>
    </p:spTree>
    <p:extLst>
      <p:ext uri="{BB962C8B-B14F-4D97-AF65-F5344CB8AC3E}">
        <p14:creationId xmlns:p14="http://schemas.microsoft.com/office/powerpoint/2010/main" val="283440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74680-90EC-A2E5-C0DF-8CB41A3A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DB9D36E-60AF-E8D5-0E1F-2085B16C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155" y="-798871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3D6325-2BA4-A36F-AA19-33C4FF51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Frågor</a:t>
            </a:r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D9172C5-59A6-B7C2-3F23-5E4D7911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431"/>
            <a:ext cx="10515600" cy="4033531"/>
          </a:xfrm>
        </p:spPr>
        <p:txBody>
          <a:bodyPr/>
          <a:lstStyle/>
          <a:p>
            <a:r>
              <a:rPr lang="nl-BE" b="1" dirty="0">
                <a:solidFill>
                  <a:srgbClr val="FFC200"/>
                </a:solidFill>
                <a:latin typeface="Aleo" panose="020F0502020204030203" pitchFamily="34" charset="0"/>
              </a:rPr>
              <a:t>Kan iedereen zwemmen?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E3E9713-88E0-61D2-E765-A4C3C538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49085" cy="68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A270A-82BF-FA23-3622-86506641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8"/>
            <a:ext cx="11279199" cy="3519948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Waterslang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40 000 km lang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Broer van </a:t>
            </a:r>
            <a:r>
              <a:rPr lang="nl-BE" b="1" dirty="0" err="1">
                <a:solidFill>
                  <a:srgbClr val="005583"/>
                </a:solidFill>
                <a:latin typeface="Aleo" panose="020F0502020204030203" pitchFamily="34" charset="0"/>
              </a:rPr>
              <a:t>Fenrir</a:t>
            </a:r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, de reuzenwolf en Hel, godin van de onderwereld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Grootste en verschrikkelijkste monster van Scandinavië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Aartsvijand en moordenaar van Thor</a:t>
            </a:r>
          </a:p>
          <a:p>
            <a:pPr marL="0" indent="0">
              <a:buNone/>
            </a:pPr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297A8A-36B1-E3E7-AD22-56A7741E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Jörmungandr</a:t>
            </a:r>
            <a:endParaRPr lang="nl-BE" dirty="0">
              <a:solidFill>
                <a:srgbClr val="005583"/>
              </a:solidFill>
              <a:latin typeface="HVD Comic Serif Pro" panose="02000506000000020004" pitchFamily="50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DE815C6-9A7B-9677-BCCF-ADADD0745A29}"/>
              </a:ext>
            </a:extLst>
          </p:cNvPr>
          <p:cNvSpPr txBox="1">
            <a:spLocks/>
          </p:cNvSpPr>
          <p:nvPr/>
        </p:nvSpPr>
        <p:spPr>
          <a:xfrm>
            <a:off x="727586" y="4475212"/>
            <a:ext cx="11279199" cy="59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Wij gaan hem zoeken! In een kano!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0720-22D1-8196-CF7B-94D088C01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tdek het Zweedse Dalsland vanuit de kano | Visit Sweden">
            <a:extLst>
              <a:ext uri="{FF2B5EF4-FFF2-40B4-BE49-F238E27FC236}">
                <a16:creationId xmlns:a16="http://schemas.microsoft.com/office/drawing/2014/main" id="{D0010BA7-D133-3C23-9332-E742E757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3"/>
            <a:ext cx="10166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4" descr="Afbeelding met plant, boom, lucht&#10;&#10;Door AI gegenereerde inhoud is mogelijk onjuist.">
            <a:extLst>
              <a:ext uri="{FF2B5EF4-FFF2-40B4-BE49-F238E27FC236}">
                <a16:creationId xmlns:a16="http://schemas.microsoft.com/office/drawing/2014/main" id="{3B8D0977-E0E5-F1B4-9C54-4CF437D5E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6" y="-366"/>
            <a:ext cx="5722374" cy="6866079"/>
          </a:xfrm>
        </p:spPr>
      </p:pic>
      <p:pic>
        <p:nvPicPr>
          <p:cNvPr id="7" name="Afbeelding 6" descr="Afbeelding met kaart, lucht, buitenshuis&#10;&#10;Door AI gegenereerde inhoud is mogelijk onjuist.">
            <a:extLst>
              <a:ext uri="{FF2B5EF4-FFF2-40B4-BE49-F238E27FC236}">
                <a16:creationId xmlns:a16="http://schemas.microsoft.com/office/drawing/2014/main" id="{DB8ABE27-3AA1-BC8F-BDA4-25F5677B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6" y="7713"/>
            <a:ext cx="571644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AFB272-E8AA-4E91-7526-2009076C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303" y="1771138"/>
            <a:ext cx="3419168" cy="3154823"/>
          </a:xfrm>
        </p:spPr>
        <p:txBody>
          <a:bodyPr/>
          <a:lstStyle/>
          <a:p>
            <a:pPr algn="ctr"/>
            <a:r>
              <a:rPr lang="nl-BE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Dalsland</a:t>
            </a:r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 &amp; </a:t>
            </a:r>
            <a:r>
              <a:rPr lang="nl-BE" dirty="0" err="1">
                <a:solidFill>
                  <a:srgbClr val="005583"/>
                </a:solidFill>
                <a:latin typeface="HVD Comic Serif Pro" panose="02000506000000020004" pitchFamily="50" charset="0"/>
              </a:rPr>
              <a:t>värmland</a:t>
            </a:r>
            <a:endParaRPr lang="nl-BE" dirty="0">
              <a:solidFill>
                <a:srgbClr val="005583"/>
              </a:solidFill>
              <a:latin typeface="HVD Comic Serif Pro" panose="02000506000000020004" pitchFamily="50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D452D30-3DA7-014D-AF53-9C8AA08DD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944" y="0"/>
            <a:ext cx="611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0B35F-BC06-875F-11F9-B82EE6C61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829491D7-3EE4-4D7D-9359-DC420FAB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C883FE-4158-D289-6B5A-FCBC25CC2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Rustig en toegankelijk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(Semi-)Wildkamperen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Per 2 of 3 in een kano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FB627E-A001-37AF-184E-6291A63E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Over het kamp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AA12EC2-A795-FD9D-F52E-ADBD1E97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58" y="2525769"/>
            <a:ext cx="7264941" cy="408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ampsites | DANO">
            <a:extLst>
              <a:ext uri="{FF2B5EF4-FFF2-40B4-BE49-F238E27FC236}">
                <a16:creationId xmlns:a16="http://schemas.microsoft.com/office/drawing/2014/main" id="{33C42DE5-C33A-7296-7F36-1357F7F4B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59" y="1995948"/>
            <a:ext cx="7264941" cy="48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3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79473-64CA-74AA-48CE-485169A8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70EFC9FF-B60D-7EC8-050F-2A3F8E9D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61A8BB-51ED-54E2-442A-E9457B63E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Ongeveer maandag 13 juli tot zaterdag 25 juli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Uiterste data: vrijdag 10 juli tot dinsdag 28 juli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Beschikbaarheden doorgeven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Eind januari definitief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168B24-FE10-1DB3-5608-C5A4274F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15258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2424-CD0A-5B23-B210-D9798E84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201636-8C75-50F9-E2B1-7D7F313A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637032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6285CC-CE7D-28F7-3F31-FB145C03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Trein en/of bus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F6795E-9313-37F9-EF39-32239857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1241988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49937-A4BF-4345-8683-184CA66C6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B2EEB32B-AE0F-7926-057F-4A3888A5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9752A-D310-3F3F-77E2-7513872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>
                <a:solidFill>
                  <a:srgbClr val="005583"/>
                </a:solidFill>
                <a:latin typeface="Aleo" panose="020F0502020204030203" pitchFamily="34" charset="0"/>
              </a:rPr>
              <a:t>€175/? </a:t>
            </a:r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(verlaagd tarief) </a:t>
            </a:r>
            <a:r>
              <a:rPr lang="nl-BE" sz="1600" b="1" dirty="0">
                <a:solidFill>
                  <a:srgbClr val="005583"/>
                </a:solidFill>
                <a:latin typeface="Aleo" panose="020F0502020204030203" pitchFamily="34" charset="0"/>
              </a:rPr>
              <a:t>(±2000 Zweedse kronen)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€350 (standaardtarief) </a:t>
            </a:r>
            <a:r>
              <a:rPr lang="nl-BE" sz="1600" b="1" dirty="0">
                <a:solidFill>
                  <a:srgbClr val="005583"/>
                </a:solidFill>
                <a:latin typeface="Aleo" panose="020F0502020204030203" pitchFamily="34" charset="0"/>
              </a:rPr>
              <a:t>(±4000 Zweedse kronen)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€450 (verhoogd tarief) </a:t>
            </a:r>
            <a:r>
              <a:rPr lang="nl-BE" sz="1600" b="1" dirty="0">
                <a:solidFill>
                  <a:srgbClr val="005583"/>
                </a:solidFill>
                <a:latin typeface="Aleo" panose="020F0502020204030203" pitchFamily="34" charset="0"/>
              </a:rPr>
              <a:t>(±5000 Zweedse kronen)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Spreek ons aan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Allemaal naar de Pastaslag komen met heel de familie!</a:t>
            </a:r>
          </a:p>
          <a:p>
            <a:pPr marL="0" indent="0">
              <a:buNone/>
            </a:pPr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	21 en 22 maart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9DF33E-53CD-719D-0806-4BA1BF98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Prijs</a:t>
            </a:r>
          </a:p>
        </p:txBody>
      </p:sp>
    </p:spTree>
    <p:extLst>
      <p:ext uri="{BB962C8B-B14F-4D97-AF65-F5344CB8AC3E}">
        <p14:creationId xmlns:p14="http://schemas.microsoft.com/office/powerpoint/2010/main" val="148423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3E78-7475-EF86-AEF4-E4498399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02522002-6750-C11D-11B8-61EFF071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52C9-0737-4FD7-C5DB-98726778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Materiaal</a:t>
            </a:r>
          </a:p>
        </p:txBody>
      </p:sp>
      <p:pic>
        <p:nvPicPr>
          <p:cNvPr id="8194" name="Picture 2" descr="De 10 grootste containerschepen van de wereld | Schuttevaer.nl">
            <a:extLst>
              <a:ext uri="{FF2B5EF4-FFF2-40B4-BE49-F238E27FC236}">
                <a16:creationId xmlns:a16="http://schemas.microsoft.com/office/drawing/2014/main" id="{09713887-29CE-EDAD-E13D-76AD9804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21" y="781178"/>
            <a:ext cx="8081758" cy="53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ood Kruis PNG's voor gratis download">
            <a:extLst>
              <a:ext uri="{FF2B5EF4-FFF2-40B4-BE49-F238E27FC236}">
                <a16:creationId xmlns:a16="http://schemas.microsoft.com/office/drawing/2014/main" id="{23EF8CED-508B-BAAB-A0EB-C99E7823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65" y="2879060"/>
            <a:ext cx="54864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AE4D3C8-4CC0-8FA1-2196-EAF4FD290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40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2C68-FF0C-D99A-08FA-302A1EB5B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tdek het Zweedse Dalsland vanuit de kano | Visit Sweden">
            <a:extLst>
              <a:ext uri="{FF2B5EF4-FFF2-40B4-BE49-F238E27FC236}">
                <a16:creationId xmlns:a16="http://schemas.microsoft.com/office/drawing/2014/main" id="{CEA2BFC5-E3A4-9F44-1D79-0085D3F5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140"/>
            <a:ext cx="12192000" cy="8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C42701-533B-97F3-BD2B-7D5EC6BE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553497"/>
            <a:ext cx="11279199" cy="4616351"/>
          </a:xfrm>
        </p:spPr>
        <p:txBody>
          <a:bodyPr/>
          <a:lstStyle/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Compact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Kleine tentjes</a:t>
            </a:r>
          </a:p>
          <a:p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Waterdichte zakken / </a:t>
            </a:r>
            <a:r>
              <a:rPr lang="nl-BE" b="1" dirty="0" err="1">
                <a:solidFill>
                  <a:srgbClr val="005583"/>
                </a:solidFill>
                <a:latin typeface="Aleo" panose="020F0502020204030203" pitchFamily="34" charset="0"/>
              </a:rPr>
              <a:t>drybags</a:t>
            </a:r>
            <a:r>
              <a:rPr lang="nl-BE" b="1" dirty="0">
                <a:solidFill>
                  <a:srgbClr val="005583"/>
                </a:solidFill>
                <a:latin typeface="Aleo" panose="020F0502020204030203" pitchFamily="34" charset="0"/>
              </a:rPr>
              <a:t> / tonnetjes</a:t>
            </a: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  <a:p>
            <a:endParaRPr lang="nl-BE" b="1" dirty="0">
              <a:solidFill>
                <a:srgbClr val="005583"/>
              </a:solidFill>
              <a:latin typeface="Aleo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71B961-63BF-FE1E-BDCF-FB96FDF7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005583"/>
                </a:solidFill>
                <a:latin typeface="HVD Comic Serif Pro" panose="02000506000000020004" pitchFamily="50" charset="0"/>
              </a:rPr>
              <a:t>Materiaal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AD7E2E-CD91-6923-3B9C-3FAA05FAD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2920" l="9961" r="89941">
                        <a14:foregroundMark x1="32080" y1="13477" x2="32080" y2="13477"/>
                        <a14:foregroundMark x1="28076" y1="12354" x2="35791" y2="13770"/>
                        <a14:foregroundMark x1="42529" y1="11621" x2="55811" y2="13232"/>
                        <a14:foregroundMark x1="55811" y1="13232" x2="46777" y2="7861"/>
                        <a14:foregroundMark x1="46777" y1="7861" x2="42383" y2="10742"/>
                        <a14:foregroundMark x1="51855" y1="91748" x2="43164" y2="92285"/>
                        <a14:foregroundMark x1="43164" y1="92285" x2="50781" y2="90967"/>
                        <a14:foregroundMark x1="50781" y1="90967" x2="60010" y2="91309"/>
                        <a14:foregroundMark x1="60010" y1="91309" x2="59766" y2="9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57" y="3112541"/>
            <a:ext cx="3741174" cy="3741174"/>
          </a:xfrm>
          <a:prstGeom prst="rect">
            <a:avLst/>
          </a:prstGeom>
        </p:spPr>
      </p:pic>
      <p:pic>
        <p:nvPicPr>
          <p:cNvPr id="10244" name="Picture 4" descr="Curver Waterdichte Ton | Tonnen | CanyonZone">
            <a:extLst>
              <a:ext uri="{FF2B5EF4-FFF2-40B4-BE49-F238E27FC236}">
                <a16:creationId xmlns:a16="http://schemas.microsoft.com/office/drawing/2014/main" id="{51A4876B-D978-8876-53AB-875A7D6C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59" y="2971065"/>
            <a:ext cx="4024126" cy="40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ent Hubba Hubba NX 2">
            <a:extLst>
              <a:ext uri="{FF2B5EF4-FFF2-40B4-BE49-F238E27FC236}">
                <a16:creationId xmlns:a16="http://schemas.microsoft.com/office/drawing/2014/main" id="{1ACD2786-CEC5-917A-F1E6-502914EE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300" r="91900">
                        <a14:foregroundMark x1="8300" y1="57500" x2="10000" y2="56800"/>
                        <a14:foregroundMark x1="9600" y1="60500" x2="8700" y2="61400"/>
                        <a14:foregroundMark x1="88700" y1="57200" x2="91900" y2="6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85" y="2123767"/>
            <a:ext cx="5835445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Breedbeeld</PresentationFormat>
  <Paragraphs>61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Aleo</vt:lpstr>
      <vt:lpstr>Aptos</vt:lpstr>
      <vt:lpstr>Aptos Display</vt:lpstr>
      <vt:lpstr>Arial</vt:lpstr>
      <vt:lpstr>HVD Comic Serif Pro</vt:lpstr>
      <vt:lpstr>Kantoorthema</vt:lpstr>
      <vt:lpstr>På väg till Jörmungandr</vt:lpstr>
      <vt:lpstr>Jörmungandr</vt:lpstr>
      <vt:lpstr>Dalsland &amp; värmland</vt:lpstr>
      <vt:lpstr>Over het kamp</vt:lpstr>
      <vt:lpstr>datum</vt:lpstr>
      <vt:lpstr>transport</vt:lpstr>
      <vt:lpstr>Prijs</vt:lpstr>
      <vt:lpstr>Materiaal</vt:lpstr>
      <vt:lpstr>Materiaal</vt:lpstr>
      <vt:lpstr>Materiaaldeelsysteem</vt:lpstr>
      <vt:lpstr>inschrijven</vt:lpstr>
      <vt:lpstr>Praktische details</vt:lpstr>
      <vt:lpstr>To do’s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Klaas Arys</dc:creator>
  <cp:lastModifiedBy>Klaas Arys</cp:lastModifiedBy>
  <cp:revision>5</cp:revision>
  <dcterms:created xsi:type="dcterms:W3CDTF">2025-11-29T12:23:04Z</dcterms:created>
  <dcterms:modified xsi:type="dcterms:W3CDTF">2025-11-29T17:43:15Z</dcterms:modified>
</cp:coreProperties>
</file>