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04_2A60E03D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257" r:id="rId6"/>
    <p:sldId id="258" r:id="rId7"/>
    <p:sldId id="263" r:id="rId8"/>
    <p:sldId id="265" r:id="rId9"/>
    <p:sldId id="259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826BF4-1C3D-9F92-B68F-C51DBAFC19AD}" name="Simon Vandepitte" initials="SV" userId="25a776ab32c9943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95AE1-6FB5-CE40-AE99-E0132728A8B8}" v="97" dt="2024-03-09T15:13:58.560"/>
    <p1510:client id="{8F495644-90F9-D47A-25BC-1BFE220F0C09}" v="34" dt="2024-03-08T21:29:19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336"/>
    <p:restoredTop sz="94703"/>
  </p:normalViewPr>
  <p:slideViewPr>
    <p:cSldViewPr snapToGrid="0">
      <p:cViewPr>
        <p:scale>
          <a:sx n="66" d="100"/>
          <a:sy n="66" d="100"/>
        </p:scale>
        <p:origin x="228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04_2A60E0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54F77D-5D38-BE49-98F4-E54F10F15551}" authorId="{2C826BF4-1C3D-9F92-B68F-C51DBAFC19AD}" created="2024-02-29T16:26:13.9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10991933" sldId="260"/>
      <ac:graphicFrameMk id="5" creationId="{C188A752-AE90-CDCF-0F09-E4B09AF3C7B1}"/>
    </ac:deMkLst>
    <p188:txBody>
      <a:bodyPr/>
      <a:lstStyle/>
      <a:p>
        <a:r>
          <a:rPr lang="en-BE"/>
          <a:t>Aanhalen dat we reeds de sociale media indicatoren aangepast hebben?</a:t>
        </a:r>
      </a:p>
    </p188:txBody>
  </p188:cm>
</p188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34B19-B852-461E-AAAC-B1AAD233FF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7048B4-BEF0-4B94-B72F-3E2A6B7AC6F1}">
      <dgm:prSet/>
      <dgm:spPr/>
      <dgm:t>
        <a:bodyPr/>
        <a:lstStyle/>
        <a:p>
          <a:r>
            <a:rPr lang="en-BE"/>
            <a:t>Moeten we elk jaar in Maart indienen</a:t>
          </a:r>
          <a:endParaRPr lang="en-US"/>
        </a:p>
      </dgm:t>
    </dgm:pt>
    <dgm:pt modelId="{F67288E8-E0EA-4449-8B8A-CE05D71BCC99}" type="parTrans" cxnId="{87956266-8422-4E82-BE7B-8C3D420897F6}">
      <dgm:prSet/>
      <dgm:spPr/>
      <dgm:t>
        <a:bodyPr/>
        <a:lstStyle/>
        <a:p>
          <a:endParaRPr lang="en-US"/>
        </a:p>
      </dgm:t>
    </dgm:pt>
    <dgm:pt modelId="{4E8B5DB9-65A4-4EAD-B17C-C476901F823E}" type="sibTrans" cxnId="{87956266-8422-4E82-BE7B-8C3D420897F6}">
      <dgm:prSet/>
      <dgm:spPr/>
      <dgm:t>
        <a:bodyPr/>
        <a:lstStyle/>
        <a:p>
          <a:endParaRPr lang="en-US"/>
        </a:p>
      </dgm:t>
    </dgm:pt>
    <dgm:pt modelId="{434F8216-00F3-478C-9AB7-75EB98932CBF}">
      <dgm:prSet/>
      <dgm:spPr/>
      <dgm:t>
        <a:bodyPr/>
        <a:lstStyle/>
        <a:p>
          <a:r>
            <a:rPr lang="en-BE"/>
            <a:t>Stand van zaken van de beleidsnota</a:t>
          </a:r>
          <a:endParaRPr lang="en-US"/>
        </a:p>
      </dgm:t>
    </dgm:pt>
    <dgm:pt modelId="{93965DFC-1566-4484-BCED-BCD2254718DD}" type="parTrans" cxnId="{88152AA3-E300-4DAA-A1B6-C1977BB965A7}">
      <dgm:prSet/>
      <dgm:spPr/>
      <dgm:t>
        <a:bodyPr/>
        <a:lstStyle/>
        <a:p>
          <a:endParaRPr lang="en-US"/>
        </a:p>
      </dgm:t>
    </dgm:pt>
    <dgm:pt modelId="{D8C48F94-D4B7-4401-BA69-DB8BA7AE7021}" type="sibTrans" cxnId="{88152AA3-E300-4DAA-A1B6-C1977BB965A7}">
      <dgm:prSet/>
      <dgm:spPr/>
      <dgm:t>
        <a:bodyPr/>
        <a:lstStyle/>
        <a:p>
          <a:endParaRPr lang="en-US"/>
        </a:p>
      </dgm:t>
    </dgm:pt>
    <dgm:pt modelId="{02803CA3-A091-45C2-BE51-D715FE2A5577}">
      <dgm:prSet/>
      <dgm:spPr/>
      <dgm:t>
        <a:bodyPr/>
        <a:lstStyle/>
        <a:p>
          <a:pPr rtl="0"/>
          <a:r>
            <a:rPr lang="en-BE"/>
            <a:t>Moet goed gekeurd worden door de </a:t>
          </a:r>
          <a:r>
            <a:rPr lang="en-BE">
              <a:latin typeface="Aptos Display" panose="02110004020202020204"/>
            </a:rPr>
            <a:t>AV</a:t>
          </a:r>
          <a:endParaRPr lang="en-US">
            <a:latin typeface="Aptos Display" panose="02110004020202020204"/>
          </a:endParaRPr>
        </a:p>
      </dgm:t>
    </dgm:pt>
    <dgm:pt modelId="{F6B70853-08FA-449E-AB1D-178E673B9DFC}" type="parTrans" cxnId="{FDC5CDEA-750C-4D7C-95C4-F77D6A06D4D9}">
      <dgm:prSet/>
      <dgm:spPr/>
      <dgm:t>
        <a:bodyPr/>
        <a:lstStyle/>
        <a:p>
          <a:endParaRPr lang="en-US"/>
        </a:p>
      </dgm:t>
    </dgm:pt>
    <dgm:pt modelId="{395B239C-8412-4A26-A339-0200BDD77B6A}" type="sibTrans" cxnId="{FDC5CDEA-750C-4D7C-95C4-F77D6A06D4D9}">
      <dgm:prSet/>
      <dgm:spPr/>
      <dgm:t>
        <a:bodyPr/>
        <a:lstStyle/>
        <a:p>
          <a:endParaRPr lang="en-US"/>
        </a:p>
      </dgm:t>
    </dgm:pt>
    <dgm:pt modelId="{A3B6466D-251D-40BF-BB25-5FCD54A9CA68}">
      <dgm:prSet phldr="0"/>
      <dgm:spPr/>
      <dgm:t>
        <a:bodyPr/>
        <a:lstStyle/>
        <a:p>
          <a:r>
            <a:rPr lang="en-US">
              <a:latin typeface="Arial"/>
              <a:cs typeface="Arial"/>
            </a:rPr>
            <a:t>We stemmen of het voortgangsrapport als dusdanig ingediend mag worden bij de overheid.</a:t>
          </a:r>
          <a:endParaRPr lang="en-US"/>
        </a:p>
      </dgm:t>
    </dgm:pt>
    <dgm:pt modelId="{240FDA9B-6628-486E-849E-5056BBCA0C32}" type="parTrans" cxnId="{2EAE17C0-D9D7-B248-9F38-3C5CA64CD8FE}">
      <dgm:prSet/>
      <dgm:spPr/>
      <dgm:t>
        <a:bodyPr/>
        <a:lstStyle/>
        <a:p>
          <a:endParaRPr lang="en-GB"/>
        </a:p>
      </dgm:t>
    </dgm:pt>
    <dgm:pt modelId="{12574B0F-8975-49F1-A54D-06551C5920B2}" type="sibTrans" cxnId="{2EAE17C0-D9D7-B248-9F38-3C5CA64CD8FE}">
      <dgm:prSet/>
      <dgm:spPr/>
      <dgm:t>
        <a:bodyPr/>
        <a:lstStyle/>
        <a:p>
          <a:endParaRPr lang="en-GB"/>
        </a:p>
      </dgm:t>
    </dgm:pt>
    <dgm:pt modelId="{ED98679D-5169-EF41-A44A-C234723AD4EA}" type="pres">
      <dgm:prSet presAssocID="{EAA34B19-B852-461E-AAAC-B1AAD233FF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531962-7BCB-DD48-A4EB-A62725B91E01}" type="pres">
      <dgm:prSet presAssocID="{247048B4-BEF0-4B94-B72F-3E2A6B7AC6F1}" presName="hierRoot1" presStyleCnt="0"/>
      <dgm:spPr/>
    </dgm:pt>
    <dgm:pt modelId="{187650EB-6387-E94A-8A33-52ABD1CEB520}" type="pres">
      <dgm:prSet presAssocID="{247048B4-BEF0-4B94-B72F-3E2A6B7AC6F1}" presName="composite" presStyleCnt="0"/>
      <dgm:spPr/>
    </dgm:pt>
    <dgm:pt modelId="{D4DF2B05-FC01-4D41-AEF6-0BAAF903E00A}" type="pres">
      <dgm:prSet presAssocID="{247048B4-BEF0-4B94-B72F-3E2A6B7AC6F1}" presName="background" presStyleLbl="node0" presStyleIdx="0" presStyleCnt="3"/>
      <dgm:spPr/>
    </dgm:pt>
    <dgm:pt modelId="{88B86730-B128-5741-9565-C7356D74356F}" type="pres">
      <dgm:prSet presAssocID="{247048B4-BEF0-4B94-B72F-3E2A6B7AC6F1}" presName="text" presStyleLbl="fgAcc0" presStyleIdx="0" presStyleCnt="3">
        <dgm:presLayoutVars>
          <dgm:chPref val="3"/>
        </dgm:presLayoutVars>
      </dgm:prSet>
      <dgm:spPr/>
    </dgm:pt>
    <dgm:pt modelId="{5BC67B68-B692-1A44-B994-A5971DB56BCE}" type="pres">
      <dgm:prSet presAssocID="{247048B4-BEF0-4B94-B72F-3E2A6B7AC6F1}" presName="hierChild2" presStyleCnt="0"/>
      <dgm:spPr/>
    </dgm:pt>
    <dgm:pt modelId="{EDF849FC-C78F-DE42-A940-218F39DAB666}" type="pres">
      <dgm:prSet presAssocID="{434F8216-00F3-478C-9AB7-75EB98932CBF}" presName="hierRoot1" presStyleCnt="0"/>
      <dgm:spPr/>
    </dgm:pt>
    <dgm:pt modelId="{12185C72-A6AE-3945-8E15-E44588B01D29}" type="pres">
      <dgm:prSet presAssocID="{434F8216-00F3-478C-9AB7-75EB98932CBF}" presName="composite" presStyleCnt="0"/>
      <dgm:spPr/>
    </dgm:pt>
    <dgm:pt modelId="{BEF1E623-9F2E-1043-B905-A453DE3636ED}" type="pres">
      <dgm:prSet presAssocID="{434F8216-00F3-478C-9AB7-75EB98932CBF}" presName="background" presStyleLbl="node0" presStyleIdx="1" presStyleCnt="3"/>
      <dgm:spPr/>
    </dgm:pt>
    <dgm:pt modelId="{CDFA6869-0EA7-CF4D-97E3-B3345E64CD1E}" type="pres">
      <dgm:prSet presAssocID="{434F8216-00F3-478C-9AB7-75EB98932CBF}" presName="text" presStyleLbl="fgAcc0" presStyleIdx="1" presStyleCnt="3">
        <dgm:presLayoutVars>
          <dgm:chPref val="3"/>
        </dgm:presLayoutVars>
      </dgm:prSet>
      <dgm:spPr/>
    </dgm:pt>
    <dgm:pt modelId="{83B575AB-19F6-CC44-8F5E-66B12EA5E5C7}" type="pres">
      <dgm:prSet presAssocID="{434F8216-00F3-478C-9AB7-75EB98932CBF}" presName="hierChild2" presStyleCnt="0"/>
      <dgm:spPr/>
    </dgm:pt>
    <dgm:pt modelId="{7CBBC544-C1C0-B64F-9600-DB9481F0D266}" type="pres">
      <dgm:prSet presAssocID="{02803CA3-A091-45C2-BE51-D715FE2A5577}" presName="hierRoot1" presStyleCnt="0"/>
      <dgm:spPr/>
    </dgm:pt>
    <dgm:pt modelId="{668B24FD-D308-4B4F-ACD4-8229C6F0E0CD}" type="pres">
      <dgm:prSet presAssocID="{02803CA3-A091-45C2-BE51-D715FE2A5577}" presName="composite" presStyleCnt="0"/>
      <dgm:spPr/>
    </dgm:pt>
    <dgm:pt modelId="{128314A1-76E6-144A-B810-F50F31E4209C}" type="pres">
      <dgm:prSet presAssocID="{02803CA3-A091-45C2-BE51-D715FE2A5577}" presName="background" presStyleLbl="node0" presStyleIdx="2" presStyleCnt="3"/>
      <dgm:spPr/>
    </dgm:pt>
    <dgm:pt modelId="{B29177D3-384B-744C-9476-8F5E65FCB03B}" type="pres">
      <dgm:prSet presAssocID="{02803CA3-A091-45C2-BE51-D715FE2A5577}" presName="text" presStyleLbl="fgAcc0" presStyleIdx="2" presStyleCnt="3">
        <dgm:presLayoutVars>
          <dgm:chPref val="3"/>
        </dgm:presLayoutVars>
      </dgm:prSet>
      <dgm:spPr/>
    </dgm:pt>
    <dgm:pt modelId="{080361B8-4AB9-E145-83E9-F47E5DEF619D}" type="pres">
      <dgm:prSet presAssocID="{02803CA3-A091-45C2-BE51-D715FE2A5577}" presName="hierChild2" presStyleCnt="0"/>
      <dgm:spPr/>
    </dgm:pt>
    <dgm:pt modelId="{D49A051D-6CC6-3147-994B-3D0A63C9BBD4}" type="pres">
      <dgm:prSet presAssocID="{240FDA9B-6628-486E-849E-5056BBCA0C32}" presName="Name10" presStyleLbl="parChTrans1D2" presStyleIdx="0" presStyleCnt="1"/>
      <dgm:spPr/>
    </dgm:pt>
    <dgm:pt modelId="{5D4A1C0B-BA11-BC43-B26F-183D1E624C0A}" type="pres">
      <dgm:prSet presAssocID="{A3B6466D-251D-40BF-BB25-5FCD54A9CA68}" presName="hierRoot2" presStyleCnt="0"/>
      <dgm:spPr/>
    </dgm:pt>
    <dgm:pt modelId="{FAC2E8BA-3BFA-694B-9AF8-3520B0C63F7B}" type="pres">
      <dgm:prSet presAssocID="{A3B6466D-251D-40BF-BB25-5FCD54A9CA68}" presName="composite2" presStyleCnt="0"/>
      <dgm:spPr/>
    </dgm:pt>
    <dgm:pt modelId="{E34A7D23-A826-D54E-8809-6872F8D85390}" type="pres">
      <dgm:prSet presAssocID="{A3B6466D-251D-40BF-BB25-5FCD54A9CA68}" presName="background2" presStyleLbl="node2" presStyleIdx="0" presStyleCnt="1"/>
      <dgm:spPr/>
    </dgm:pt>
    <dgm:pt modelId="{B7FC25AD-C0A1-A546-B0F6-FFEEB7393DF7}" type="pres">
      <dgm:prSet presAssocID="{A3B6466D-251D-40BF-BB25-5FCD54A9CA68}" presName="text2" presStyleLbl="fgAcc2" presStyleIdx="0" presStyleCnt="1">
        <dgm:presLayoutVars>
          <dgm:chPref val="3"/>
        </dgm:presLayoutVars>
      </dgm:prSet>
      <dgm:spPr/>
    </dgm:pt>
    <dgm:pt modelId="{9ECB0237-66EE-B74E-A412-C7F25898895C}" type="pres">
      <dgm:prSet presAssocID="{A3B6466D-251D-40BF-BB25-5FCD54A9CA68}" presName="hierChild3" presStyleCnt="0"/>
      <dgm:spPr/>
    </dgm:pt>
  </dgm:ptLst>
  <dgm:cxnLst>
    <dgm:cxn modelId="{5558C42E-B76C-8D4A-9B29-E1CFBB96B7CF}" type="presOf" srcId="{A3B6466D-251D-40BF-BB25-5FCD54A9CA68}" destId="{B7FC25AD-C0A1-A546-B0F6-FFEEB7393DF7}" srcOrd="0" destOrd="0" presId="urn:microsoft.com/office/officeart/2005/8/layout/hierarchy1"/>
    <dgm:cxn modelId="{9441193F-371B-B54C-856E-794598B87756}" type="presOf" srcId="{EAA34B19-B852-461E-AAAC-B1AAD233FF6F}" destId="{ED98679D-5169-EF41-A44A-C234723AD4EA}" srcOrd="0" destOrd="0" presId="urn:microsoft.com/office/officeart/2005/8/layout/hierarchy1"/>
    <dgm:cxn modelId="{E4F78B44-80A5-EB49-B09F-115AAAA23886}" type="presOf" srcId="{240FDA9B-6628-486E-849E-5056BBCA0C32}" destId="{D49A051D-6CC6-3147-994B-3D0A63C9BBD4}" srcOrd="0" destOrd="0" presId="urn:microsoft.com/office/officeart/2005/8/layout/hierarchy1"/>
    <dgm:cxn modelId="{87956266-8422-4E82-BE7B-8C3D420897F6}" srcId="{EAA34B19-B852-461E-AAAC-B1AAD233FF6F}" destId="{247048B4-BEF0-4B94-B72F-3E2A6B7AC6F1}" srcOrd="0" destOrd="0" parTransId="{F67288E8-E0EA-4449-8B8A-CE05D71BCC99}" sibTransId="{4E8B5DB9-65A4-4EAD-B17C-C476901F823E}"/>
    <dgm:cxn modelId="{A3896048-648C-2E43-AD6D-888C873E5596}" type="presOf" srcId="{247048B4-BEF0-4B94-B72F-3E2A6B7AC6F1}" destId="{88B86730-B128-5741-9565-C7356D74356F}" srcOrd="0" destOrd="0" presId="urn:microsoft.com/office/officeart/2005/8/layout/hierarchy1"/>
    <dgm:cxn modelId="{C0CF4294-F3CE-F14D-991E-323914BC5082}" type="presOf" srcId="{02803CA3-A091-45C2-BE51-D715FE2A5577}" destId="{B29177D3-384B-744C-9476-8F5E65FCB03B}" srcOrd="0" destOrd="0" presId="urn:microsoft.com/office/officeart/2005/8/layout/hierarchy1"/>
    <dgm:cxn modelId="{88152AA3-E300-4DAA-A1B6-C1977BB965A7}" srcId="{EAA34B19-B852-461E-AAAC-B1AAD233FF6F}" destId="{434F8216-00F3-478C-9AB7-75EB98932CBF}" srcOrd="1" destOrd="0" parTransId="{93965DFC-1566-4484-BCED-BCD2254718DD}" sibTransId="{D8C48F94-D4B7-4401-BA69-DB8BA7AE7021}"/>
    <dgm:cxn modelId="{2EAE17C0-D9D7-B248-9F38-3C5CA64CD8FE}" srcId="{02803CA3-A091-45C2-BE51-D715FE2A5577}" destId="{A3B6466D-251D-40BF-BB25-5FCD54A9CA68}" srcOrd="0" destOrd="0" parTransId="{240FDA9B-6628-486E-849E-5056BBCA0C32}" sibTransId="{12574B0F-8975-49F1-A54D-06551C5920B2}"/>
    <dgm:cxn modelId="{FDC5CDEA-750C-4D7C-95C4-F77D6A06D4D9}" srcId="{EAA34B19-B852-461E-AAAC-B1AAD233FF6F}" destId="{02803CA3-A091-45C2-BE51-D715FE2A5577}" srcOrd="2" destOrd="0" parTransId="{F6B70853-08FA-449E-AB1D-178E673B9DFC}" sibTransId="{395B239C-8412-4A26-A339-0200BDD77B6A}"/>
    <dgm:cxn modelId="{CF1D8CF8-D653-0A4C-9A0B-497EBC128CB0}" type="presOf" srcId="{434F8216-00F3-478C-9AB7-75EB98932CBF}" destId="{CDFA6869-0EA7-CF4D-97E3-B3345E64CD1E}" srcOrd="0" destOrd="0" presId="urn:microsoft.com/office/officeart/2005/8/layout/hierarchy1"/>
    <dgm:cxn modelId="{A4D4F36C-747B-8748-94AC-E343FF5CD4A8}" type="presParOf" srcId="{ED98679D-5169-EF41-A44A-C234723AD4EA}" destId="{E2531962-7BCB-DD48-A4EB-A62725B91E01}" srcOrd="0" destOrd="0" presId="urn:microsoft.com/office/officeart/2005/8/layout/hierarchy1"/>
    <dgm:cxn modelId="{9EF878BD-2975-224D-AC5E-0E4EBCAE8CC5}" type="presParOf" srcId="{E2531962-7BCB-DD48-A4EB-A62725B91E01}" destId="{187650EB-6387-E94A-8A33-52ABD1CEB520}" srcOrd="0" destOrd="0" presId="urn:microsoft.com/office/officeart/2005/8/layout/hierarchy1"/>
    <dgm:cxn modelId="{151EBA08-4D4D-BA43-BD2E-0CF3F6FF60B3}" type="presParOf" srcId="{187650EB-6387-E94A-8A33-52ABD1CEB520}" destId="{D4DF2B05-FC01-4D41-AEF6-0BAAF903E00A}" srcOrd="0" destOrd="0" presId="urn:microsoft.com/office/officeart/2005/8/layout/hierarchy1"/>
    <dgm:cxn modelId="{CB875D28-93E1-ED42-977C-7F535F3D7288}" type="presParOf" srcId="{187650EB-6387-E94A-8A33-52ABD1CEB520}" destId="{88B86730-B128-5741-9565-C7356D74356F}" srcOrd="1" destOrd="0" presId="urn:microsoft.com/office/officeart/2005/8/layout/hierarchy1"/>
    <dgm:cxn modelId="{831A829F-3C23-C04E-95E6-D9A3BD606DAA}" type="presParOf" srcId="{E2531962-7BCB-DD48-A4EB-A62725B91E01}" destId="{5BC67B68-B692-1A44-B994-A5971DB56BCE}" srcOrd="1" destOrd="0" presId="urn:microsoft.com/office/officeart/2005/8/layout/hierarchy1"/>
    <dgm:cxn modelId="{42840B38-95A7-B44A-B8D4-C9BD1B66C466}" type="presParOf" srcId="{ED98679D-5169-EF41-A44A-C234723AD4EA}" destId="{EDF849FC-C78F-DE42-A940-218F39DAB666}" srcOrd="1" destOrd="0" presId="urn:microsoft.com/office/officeart/2005/8/layout/hierarchy1"/>
    <dgm:cxn modelId="{D9CA6D56-88F9-B144-B4D6-4814B3272D75}" type="presParOf" srcId="{EDF849FC-C78F-DE42-A940-218F39DAB666}" destId="{12185C72-A6AE-3945-8E15-E44588B01D29}" srcOrd="0" destOrd="0" presId="urn:microsoft.com/office/officeart/2005/8/layout/hierarchy1"/>
    <dgm:cxn modelId="{2F22CA32-6E05-F54C-8776-428F9F464B87}" type="presParOf" srcId="{12185C72-A6AE-3945-8E15-E44588B01D29}" destId="{BEF1E623-9F2E-1043-B905-A453DE3636ED}" srcOrd="0" destOrd="0" presId="urn:microsoft.com/office/officeart/2005/8/layout/hierarchy1"/>
    <dgm:cxn modelId="{95512393-3941-8749-866A-A159918ED21F}" type="presParOf" srcId="{12185C72-A6AE-3945-8E15-E44588B01D29}" destId="{CDFA6869-0EA7-CF4D-97E3-B3345E64CD1E}" srcOrd="1" destOrd="0" presId="urn:microsoft.com/office/officeart/2005/8/layout/hierarchy1"/>
    <dgm:cxn modelId="{9DB61D66-E4AA-3F4E-9529-C1C73F720C6F}" type="presParOf" srcId="{EDF849FC-C78F-DE42-A940-218F39DAB666}" destId="{83B575AB-19F6-CC44-8F5E-66B12EA5E5C7}" srcOrd="1" destOrd="0" presId="urn:microsoft.com/office/officeart/2005/8/layout/hierarchy1"/>
    <dgm:cxn modelId="{FC72EB66-7C8F-814B-804D-1A576BF39A74}" type="presParOf" srcId="{ED98679D-5169-EF41-A44A-C234723AD4EA}" destId="{7CBBC544-C1C0-B64F-9600-DB9481F0D266}" srcOrd="2" destOrd="0" presId="urn:microsoft.com/office/officeart/2005/8/layout/hierarchy1"/>
    <dgm:cxn modelId="{8C2EF61E-A2C4-F143-9D83-D903DBA29AB4}" type="presParOf" srcId="{7CBBC544-C1C0-B64F-9600-DB9481F0D266}" destId="{668B24FD-D308-4B4F-ACD4-8229C6F0E0CD}" srcOrd="0" destOrd="0" presId="urn:microsoft.com/office/officeart/2005/8/layout/hierarchy1"/>
    <dgm:cxn modelId="{0872AC23-828B-0C40-9A5E-1B5BD57BF557}" type="presParOf" srcId="{668B24FD-D308-4B4F-ACD4-8229C6F0E0CD}" destId="{128314A1-76E6-144A-B810-F50F31E4209C}" srcOrd="0" destOrd="0" presId="urn:microsoft.com/office/officeart/2005/8/layout/hierarchy1"/>
    <dgm:cxn modelId="{918FF77B-7424-7D46-BDBA-DBAAFCCAEAFE}" type="presParOf" srcId="{668B24FD-D308-4B4F-ACD4-8229C6F0E0CD}" destId="{B29177D3-384B-744C-9476-8F5E65FCB03B}" srcOrd="1" destOrd="0" presId="urn:microsoft.com/office/officeart/2005/8/layout/hierarchy1"/>
    <dgm:cxn modelId="{5CD819F3-0677-6643-A7B5-770142EE1837}" type="presParOf" srcId="{7CBBC544-C1C0-B64F-9600-DB9481F0D266}" destId="{080361B8-4AB9-E145-83E9-F47E5DEF619D}" srcOrd="1" destOrd="0" presId="urn:microsoft.com/office/officeart/2005/8/layout/hierarchy1"/>
    <dgm:cxn modelId="{C87A4608-E9E4-8249-B920-378F857AA240}" type="presParOf" srcId="{080361B8-4AB9-E145-83E9-F47E5DEF619D}" destId="{D49A051D-6CC6-3147-994B-3D0A63C9BBD4}" srcOrd="0" destOrd="0" presId="urn:microsoft.com/office/officeart/2005/8/layout/hierarchy1"/>
    <dgm:cxn modelId="{3CFAEFE7-11A2-EA42-AB92-1F9739919A83}" type="presParOf" srcId="{080361B8-4AB9-E145-83E9-F47E5DEF619D}" destId="{5D4A1C0B-BA11-BC43-B26F-183D1E624C0A}" srcOrd="1" destOrd="0" presId="urn:microsoft.com/office/officeart/2005/8/layout/hierarchy1"/>
    <dgm:cxn modelId="{B06BD812-9F02-924B-8110-5896B35C6548}" type="presParOf" srcId="{5D4A1C0B-BA11-BC43-B26F-183D1E624C0A}" destId="{FAC2E8BA-3BFA-694B-9AF8-3520B0C63F7B}" srcOrd="0" destOrd="0" presId="urn:microsoft.com/office/officeart/2005/8/layout/hierarchy1"/>
    <dgm:cxn modelId="{ABF65887-F8A6-624E-9988-185B80880275}" type="presParOf" srcId="{FAC2E8BA-3BFA-694B-9AF8-3520B0C63F7B}" destId="{E34A7D23-A826-D54E-8809-6872F8D85390}" srcOrd="0" destOrd="0" presId="urn:microsoft.com/office/officeart/2005/8/layout/hierarchy1"/>
    <dgm:cxn modelId="{43E3258E-64C7-5F4E-A6EF-34B8C4F3C78A}" type="presParOf" srcId="{FAC2E8BA-3BFA-694B-9AF8-3520B0C63F7B}" destId="{B7FC25AD-C0A1-A546-B0F6-FFEEB7393DF7}" srcOrd="1" destOrd="0" presId="urn:microsoft.com/office/officeart/2005/8/layout/hierarchy1"/>
    <dgm:cxn modelId="{0ED66397-CABD-1B4F-9251-98E032C9E09A}" type="presParOf" srcId="{5D4A1C0B-BA11-BC43-B26F-183D1E624C0A}" destId="{9ECB0237-66EE-B74E-A412-C7F2589889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E28B4-FA53-C847-9FB9-814770056CD2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5C9FF7-C883-234B-AB98-EBE82EA85DB1}">
      <dgm:prSet phldrT="[Text]"/>
      <dgm:spPr/>
      <dgm:t>
        <a:bodyPr/>
        <a:lstStyle/>
        <a:p>
          <a:r>
            <a:rPr lang="en-GB"/>
            <a:t>SD1</a:t>
          </a:r>
        </a:p>
      </dgm:t>
    </dgm:pt>
    <dgm:pt modelId="{FF7BFACB-0C44-D34F-B9B5-FFB5BBE22600}" type="parTrans" cxnId="{D1AB6BB9-3D25-8746-9928-5B61D3FE659B}">
      <dgm:prSet/>
      <dgm:spPr/>
      <dgm:t>
        <a:bodyPr/>
        <a:lstStyle/>
        <a:p>
          <a:endParaRPr lang="en-GB"/>
        </a:p>
      </dgm:t>
    </dgm:pt>
    <dgm:pt modelId="{900796A4-617B-CB4D-8332-050076F89E7A}" type="sibTrans" cxnId="{D1AB6BB9-3D25-8746-9928-5B61D3FE659B}">
      <dgm:prSet/>
      <dgm:spPr/>
      <dgm:t>
        <a:bodyPr/>
        <a:lstStyle/>
        <a:p>
          <a:endParaRPr lang="en-GB"/>
        </a:p>
      </dgm:t>
    </dgm:pt>
    <dgm:pt modelId="{6BC93D9C-FB12-A64C-92BD-77F142313604}">
      <dgm:prSet phldrT="[Text]"/>
      <dgm:spPr/>
      <dgm:t>
        <a:bodyPr/>
        <a:lstStyle/>
        <a:p>
          <a:r>
            <a:rPr lang="en-BE"/>
            <a:t>JNM heeft sterke en stabiele afdelingen</a:t>
          </a:r>
          <a:endParaRPr lang="en-GB"/>
        </a:p>
      </dgm:t>
    </dgm:pt>
    <dgm:pt modelId="{B2CFCDF3-2E94-FF44-8B2A-351C0F43C76E}" type="parTrans" cxnId="{4C9769FB-592A-7F47-92DC-0CFCD694D520}">
      <dgm:prSet/>
      <dgm:spPr/>
      <dgm:t>
        <a:bodyPr/>
        <a:lstStyle/>
        <a:p>
          <a:endParaRPr lang="en-GB"/>
        </a:p>
      </dgm:t>
    </dgm:pt>
    <dgm:pt modelId="{C70D81B0-3CB7-0D4A-B17D-CB44D1729E72}" type="sibTrans" cxnId="{4C9769FB-592A-7F47-92DC-0CFCD694D520}">
      <dgm:prSet/>
      <dgm:spPr/>
      <dgm:t>
        <a:bodyPr/>
        <a:lstStyle/>
        <a:p>
          <a:endParaRPr lang="en-GB"/>
        </a:p>
      </dgm:t>
    </dgm:pt>
    <dgm:pt modelId="{94165BD6-B221-394A-9561-B1D5391605CD}">
      <dgm:prSet phldrT="[Text]"/>
      <dgm:spPr/>
      <dgm:t>
        <a:bodyPr/>
        <a:lstStyle/>
        <a:p>
          <a:r>
            <a:rPr lang="en-BE"/>
            <a:t>OD1.1</a:t>
          </a:r>
          <a:endParaRPr lang="en-GB"/>
        </a:p>
      </dgm:t>
    </dgm:pt>
    <dgm:pt modelId="{2E106CB9-3002-EC4B-A152-922E0C2AA855}" type="parTrans" cxnId="{C72AB05D-7119-FA47-B896-569ADF57A7D1}">
      <dgm:prSet/>
      <dgm:spPr/>
      <dgm:t>
        <a:bodyPr/>
        <a:lstStyle/>
        <a:p>
          <a:endParaRPr lang="en-GB"/>
        </a:p>
      </dgm:t>
    </dgm:pt>
    <dgm:pt modelId="{162C5705-7F68-F546-B198-8A0DC6F730E0}" type="sibTrans" cxnId="{C72AB05D-7119-FA47-B896-569ADF57A7D1}">
      <dgm:prSet/>
      <dgm:spPr/>
      <dgm:t>
        <a:bodyPr/>
        <a:lstStyle/>
        <a:p>
          <a:endParaRPr lang="en-GB"/>
        </a:p>
      </dgm:t>
    </dgm:pt>
    <dgm:pt modelId="{914E90A9-FB36-2941-80DD-6BF6C7396621}">
      <dgm:prSet phldrT="[Text]"/>
      <dgm:spPr/>
      <dgm:t>
        <a:bodyPr/>
        <a:lstStyle/>
        <a:p>
          <a:r>
            <a:rPr lang="en-BE"/>
            <a:t>JNM Nationaal adviseert en ondersteunt de afdelingen in hun werking</a:t>
          </a:r>
          <a:endParaRPr lang="en-GB"/>
        </a:p>
      </dgm:t>
    </dgm:pt>
    <dgm:pt modelId="{84D44D66-7321-7F46-B8F5-F5E9FB1EE304}" type="parTrans" cxnId="{3E75BBAA-85F8-D640-BED2-9C74FA726BF1}">
      <dgm:prSet/>
      <dgm:spPr/>
      <dgm:t>
        <a:bodyPr/>
        <a:lstStyle/>
        <a:p>
          <a:endParaRPr lang="en-GB"/>
        </a:p>
      </dgm:t>
    </dgm:pt>
    <dgm:pt modelId="{0168AED8-778E-284B-8591-B66094A47BDE}" type="sibTrans" cxnId="{3E75BBAA-85F8-D640-BED2-9C74FA726BF1}">
      <dgm:prSet/>
      <dgm:spPr/>
      <dgm:t>
        <a:bodyPr/>
        <a:lstStyle/>
        <a:p>
          <a:endParaRPr lang="en-GB"/>
        </a:p>
      </dgm:t>
    </dgm:pt>
    <dgm:pt modelId="{9FE20B58-5D2D-7247-9B6A-39D392D2A920}">
      <dgm:prSet phldrT="[Text]"/>
      <dgm:spPr/>
      <dgm:t>
        <a:bodyPr/>
        <a:lstStyle/>
        <a:p>
          <a:r>
            <a:rPr lang="en-GB"/>
            <a:t>Indicator</a:t>
          </a:r>
        </a:p>
      </dgm:t>
    </dgm:pt>
    <dgm:pt modelId="{E459BA6B-5575-A048-B1A7-7DE15D5CD66E}" type="parTrans" cxnId="{8DDBAE0A-1C1B-BF45-A432-0CE7BC101252}">
      <dgm:prSet/>
      <dgm:spPr/>
      <dgm:t>
        <a:bodyPr/>
        <a:lstStyle/>
        <a:p>
          <a:endParaRPr lang="en-GB"/>
        </a:p>
      </dgm:t>
    </dgm:pt>
    <dgm:pt modelId="{8C78BB4E-BAD4-8549-8538-167F697DAC53}" type="sibTrans" cxnId="{8DDBAE0A-1C1B-BF45-A432-0CE7BC101252}">
      <dgm:prSet/>
      <dgm:spPr/>
      <dgm:t>
        <a:bodyPr/>
        <a:lstStyle/>
        <a:p>
          <a:endParaRPr lang="en-GB"/>
        </a:p>
      </dgm:t>
    </dgm:pt>
    <dgm:pt modelId="{CF30533C-9C72-7B46-A12F-B14877317193}">
      <dgm:prSet phldrT="[Text]"/>
      <dgm:spPr/>
      <dgm:t>
        <a:bodyPr/>
        <a:lstStyle/>
        <a:p>
          <a:r>
            <a:rPr lang="en-BE"/>
            <a:t>JNM houdt jaarlijks een evaluatievergadering waar afdelingsfinanciën besproken worden</a:t>
          </a:r>
          <a:endParaRPr lang="en-GB"/>
        </a:p>
      </dgm:t>
    </dgm:pt>
    <dgm:pt modelId="{73488829-B90C-D449-880A-147675F23D9D}" type="parTrans" cxnId="{1BC0D651-4F49-1047-B965-04055F824AE2}">
      <dgm:prSet/>
      <dgm:spPr/>
      <dgm:t>
        <a:bodyPr/>
        <a:lstStyle/>
        <a:p>
          <a:endParaRPr lang="en-GB"/>
        </a:p>
      </dgm:t>
    </dgm:pt>
    <dgm:pt modelId="{208D30C8-8A57-C842-BD50-FC2D87EB9D4F}" type="sibTrans" cxnId="{1BC0D651-4F49-1047-B965-04055F824AE2}">
      <dgm:prSet/>
      <dgm:spPr/>
      <dgm:t>
        <a:bodyPr/>
        <a:lstStyle/>
        <a:p>
          <a:endParaRPr lang="en-GB"/>
        </a:p>
      </dgm:t>
    </dgm:pt>
    <dgm:pt modelId="{FC9305E3-4437-104E-ABFE-76F4A164B891}" type="pres">
      <dgm:prSet presAssocID="{234E28B4-FA53-C847-9FB9-814770056CD2}" presName="rootnode" presStyleCnt="0">
        <dgm:presLayoutVars>
          <dgm:chMax/>
          <dgm:chPref/>
          <dgm:dir/>
          <dgm:animLvl val="lvl"/>
        </dgm:presLayoutVars>
      </dgm:prSet>
      <dgm:spPr/>
    </dgm:pt>
    <dgm:pt modelId="{623DA76D-8F6D-7344-B756-85FD398DAF77}" type="pres">
      <dgm:prSet presAssocID="{D75C9FF7-C883-234B-AB98-EBE82EA85DB1}" presName="composite" presStyleCnt="0"/>
      <dgm:spPr/>
    </dgm:pt>
    <dgm:pt modelId="{F92131E6-8873-B944-8B2C-2163B66A8307}" type="pres">
      <dgm:prSet presAssocID="{D75C9FF7-C883-234B-AB98-EBE82EA85DB1}" presName="bentUpArrow1" presStyleLbl="alignImgPlace1" presStyleIdx="0" presStyleCnt="2" custLinFactNeighborX="-47825"/>
      <dgm:spPr/>
    </dgm:pt>
    <dgm:pt modelId="{5DEFCC3D-9F1F-F54F-89A4-41D7DF0431B3}" type="pres">
      <dgm:prSet presAssocID="{D75C9FF7-C883-234B-AB98-EBE82EA85DB1}" presName="ParentText" presStyleLbl="node1" presStyleIdx="0" presStyleCnt="3" custLinFactNeighborX="-55343" custLinFactNeighborY="-1027">
        <dgm:presLayoutVars>
          <dgm:chMax val="1"/>
          <dgm:chPref val="1"/>
          <dgm:bulletEnabled val="1"/>
        </dgm:presLayoutVars>
      </dgm:prSet>
      <dgm:spPr/>
    </dgm:pt>
    <dgm:pt modelId="{58EF592E-3F8A-1F4D-BB04-28236C45FF53}" type="pres">
      <dgm:prSet presAssocID="{D75C9FF7-C883-234B-AB98-EBE82EA85DB1}" presName="ChildText" presStyleLbl="revTx" presStyleIdx="0" presStyleCnt="3" custScaleX="267028" custLinFactNeighborX="61559" custLinFactNeighborY="-287">
        <dgm:presLayoutVars>
          <dgm:chMax val="0"/>
          <dgm:chPref val="0"/>
          <dgm:bulletEnabled val="1"/>
        </dgm:presLayoutVars>
      </dgm:prSet>
      <dgm:spPr/>
    </dgm:pt>
    <dgm:pt modelId="{9F779610-CE36-7249-A355-3D98839EA593}" type="pres">
      <dgm:prSet presAssocID="{900796A4-617B-CB4D-8332-050076F89E7A}" presName="sibTrans" presStyleCnt="0"/>
      <dgm:spPr/>
    </dgm:pt>
    <dgm:pt modelId="{EF016F72-5826-5A42-8883-0C5847516F0E}" type="pres">
      <dgm:prSet presAssocID="{94165BD6-B221-394A-9561-B1D5391605CD}" presName="composite" presStyleCnt="0"/>
      <dgm:spPr/>
    </dgm:pt>
    <dgm:pt modelId="{6C8D24A2-6633-644C-B406-21941D778397}" type="pres">
      <dgm:prSet presAssocID="{94165BD6-B221-394A-9561-B1D5391605CD}" presName="bentUpArrow1" presStyleLbl="alignImgPlace1" presStyleIdx="1" presStyleCnt="2" custLinFactNeighborX="-34009" custLinFactNeighborY="-6050"/>
      <dgm:spPr/>
    </dgm:pt>
    <dgm:pt modelId="{AB268B0A-40CA-A148-9D86-845F07326097}" type="pres">
      <dgm:prSet presAssocID="{94165BD6-B221-394A-9561-B1D5391605CD}" presName="ParentText" presStyleLbl="node1" presStyleIdx="1" presStyleCnt="3" custLinFactNeighborX="-64687" custLinFactNeighborY="-3080">
        <dgm:presLayoutVars>
          <dgm:chMax val="1"/>
          <dgm:chPref val="1"/>
          <dgm:bulletEnabled val="1"/>
        </dgm:presLayoutVars>
      </dgm:prSet>
      <dgm:spPr/>
    </dgm:pt>
    <dgm:pt modelId="{CC2C716B-3501-EB4F-98EB-3A3FB0B383C3}" type="pres">
      <dgm:prSet presAssocID="{94165BD6-B221-394A-9561-B1D5391605CD}" presName="ChildText" presStyleLbl="revTx" presStyleIdx="1" presStyleCnt="3" custScaleX="213373" custLinFactNeighborX="-26511" custLinFactNeighborY="-8398">
        <dgm:presLayoutVars>
          <dgm:chMax val="0"/>
          <dgm:chPref val="0"/>
          <dgm:bulletEnabled val="1"/>
        </dgm:presLayoutVars>
      </dgm:prSet>
      <dgm:spPr/>
    </dgm:pt>
    <dgm:pt modelId="{C94A8BC0-4184-034A-8ECE-77EB9A3D6420}" type="pres">
      <dgm:prSet presAssocID="{162C5705-7F68-F546-B198-8A0DC6F730E0}" presName="sibTrans" presStyleCnt="0"/>
      <dgm:spPr/>
    </dgm:pt>
    <dgm:pt modelId="{9BDEF0C5-DDF6-BC43-967C-97DBE72C6CE4}" type="pres">
      <dgm:prSet presAssocID="{9FE20B58-5D2D-7247-9B6A-39D392D2A920}" presName="composite" presStyleCnt="0"/>
      <dgm:spPr/>
    </dgm:pt>
    <dgm:pt modelId="{A50428B4-987E-FE4D-B8D2-03396A8BBFF3}" type="pres">
      <dgm:prSet presAssocID="{9FE20B58-5D2D-7247-9B6A-39D392D2A920}" presName="ParentText" presStyleLbl="node1" presStyleIdx="2" presStyleCnt="3" custLinFactNeighborX="-56062" custLinFactNeighborY="-1417">
        <dgm:presLayoutVars>
          <dgm:chMax val="1"/>
          <dgm:chPref val="1"/>
          <dgm:bulletEnabled val="1"/>
        </dgm:presLayoutVars>
      </dgm:prSet>
      <dgm:spPr/>
    </dgm:pt>
    <dgm:pt modelId="{795B5AA7-F5D2-A241-95BE-AE21327FC0FB}" type="pres">
      <dgm:prSet presAssocID="{9FE20B58-5D2D-7247-9B6A-39D392D2A920}" presName="FinalChildText" presStyleLbl="revTx" presStyleIdx="2" presStyleCnt="3" custScaleX="258610" custLinFactNeighborX="31303" custLinFactNeighborY="-8029">
        <dgm:presLayoutVars>
          <dgm:chMax val="0"/>
          <dgm:chPref val="0"/>
          <dgm:bulletEnabled val="1"/>
        </dgm:presLayoutVars>
      </dgm:prSet>
      <dgm:spPr/>
    </dgm:pt>
  </dgm:ptLst>
  <dgm:cxnLst>
    <dgm:cxn modelId="{8DDBAE0A-1C1B-BF45-A432-0CE7BC101252}" srcId="{234E28B4-FA53-C847-9FB9-814770056CD2}" destId="{9FE20B58-5D2D-7247-9B6A-39D392D2A920}" srcOrd="2" destOrd="0" parTransId="{E459BA6B-5575-A048-B1A7-7DE15D5CD66E}" sibTransId="{8C78BB4E-BAD4-8549-8538-167F697DAC53}"/>
    <dgm:cxn modelId="{A947B20C-90C9-4F41-AF9B-6B4F7186C878}" type="presOf" srcId="{9FE20B58-5D2D-7247-9B6A-39D392D2A920}" destId="{A50428B4-987E-FE4D-B8D2-03396A8BBFF3}" srcOrd="0" destOrd="0" presId="urn:microsoft.com/office/officeart/2005/8/layout/StepDownProcess"/>
    <dgm:cxn modelId="{78346939-4FCC-9E49-873A-CD82E179F6E7}" type="presOf" srcId="{234E28B4-FA53-C847-9FB9-814770056CD2}" destId="{FC9305E3-4437-104E-ABFE-76F4A164B891}" srcOrd="0" destOrd="0" presId="urn:microsoft.com/office/officeart/2005/8/layout/StepDownProcess"/>
    <dgm:cxn modelId="{47095C3F-4BED-D94D-9FAA-051DAD74199E}" type="presOf" srcId="{CF30533C-9C72-7B46-A12F-B14877317193}" destId="{795B5AA7-F5D2-A241-95BE-AE21327FC0FB}" srcOrd="0" destOrd="0" presId="urn:microsoft.com/office/officeart/2005/8/layout/StepDownProcess"/>
    <dgm:cxn modelId="{C72AB05D-7119-FA47-B896-569ADF57A7D1}" srcId="{234E28B4-FA53-C847-9FB9-814770056CD2}" destId="{94165BD6-B221-394A-9561-B1D5391605CD}" srcOrd="1" destOrd="0" parTransId="{2E106CB9-3002-EC4B-A152-922E0C2AA855}" sibTransId="{162C5705-7F68-F546-B198-8A0DC6F730E0}"/>
    <dgm:cxn modelId="{1BC0D651-4F49-1047-B965-04055F824AE2}" srcId="{9FE20B58-5D2D-7247-9B6A-39D392D2A920}" destId="{CF30533C-9C72-7B46-A12F-B14877317193}" srcOrd="0" destOrd="0" parTransId="{73488829-B90C-D449-880A-147675F23D9D}" sibTransId="{208D30C8-8A57-C842-BD50-FC2D87EB9D4F}"/>
    <dgm:cxn modelId="{AA798357-8E1D-AD42-A47B-BB33D6B2285E}" type="presOf" srcId="{6BC93D9C-FB12-A64C-92BD-77F142313604}" destId="{58EF592E-3F8A-1F4D-BB04-28236C45FF53}" srcOrd="0" destOrd="0" presId="urn:microsoft.com/office/officeart/2005/8/layout/StepDownProcess"/>
    <dgm:cxn modelId="{7D9C297E-A820-1C4E-9667-6771EA38192C}" type="presOf" srcId="{94165BD6-B221-394A-9561-B1D5391605CD}" destId="{AB268B0A-40CA-A148-9D86-845F07326097}" srcOrd="0" destOrd="0" presId="urn:microsoft.com/office/officeart/2005/8/layout/StepDownProcess"/>
    <dgm:cxn modelId="{3E75BBAA-85F8-D640-BED2-9C74FA726BF1}" srcId="{94165BD6-B221-394A-9561-B1D5391605CD}" destId="{914E90A9-FB36-2941-80DD-6BF6C7396621}" srcOrd="0" destOrd="0" parTransId="{84D44D66-7321-7F46-B8F5-F5E9FB1EE304}" sibTransId="{0168AED8-778E-284B-8591-B66094A47BDE}"/>
    <dgm:cxn modelId="{D1AB6BB9-3D25-8746-9928-5B61D3FE659B}" srcId="{234E28B4-FA53-C847-9FB9-814770056CD2}" destId="{D75C9FF7-C883-234B-AB98-EBE82EA85DB1}" srcOrd="0" destOrd="0" parTransId="{FF7BFACB-0C44-D34F-B9B5-FFB5BBE22600}" sibTransId="{900796A4-617B-CB4D-8332-050076F89E7A}"/>
    <dgm:cxn modelId="{94409ADE-A612-2942-B95E-7CD459E89561}" type="presOf" srcId="{914E90A9-FB36-2941-80DD-6BF6C7396621}" destId="{CC2C716B-3501-EB4F-98EB-3A3FB0B383C3}" srcOrd="0" destOrd="0" presId="urn:microsoft.com/office/officeart/2005/8/layout/StepDownProcess"/>
    <dgm:cxn modelId="{4C9769FB-592A-7F47-92DC-0CFCD694D520}" srcId="{D75C9FF7-C883-234B-AB98-EBE82EA85DB1}" destId="{6BC93D9C-FB12-A64C-92BD-77F142313604}" srcOrd="0" destOrd="0" parTransId="{B2CFCDF3-2E94-FF44-8B2A-351C0F43C76E}" sibTransId="{C70D81B0-3CB7-0D4A-B17D-CB44D1729E72}"/>
    <dgm:cxn modelId="{4FA2D9FC-D1F3-BD45-9900-CBE8F0FFD809}" type="presOf" srcId="{D75C9FF7-C883-234B-AB98-EBE82EA85DB1}" destId="{5DEFCC3D-9F1F-F54F-89A4-41D7DF0431B3}" srcOrd="0" destOrd="0" presId="urn:microsoft.com/office/officeart/2005/8/layout/StepDownProcess"/>
    <dgm:cxn modelId="{92D4CA0E-379A-654F-A8E6-88349EED3944}" type="presParOf" srcId="{FC9305E3-4437-104E-ABFE-76F4A164B891}" destId="{623DA76D-8F6D-7344-B756-85FD398DAF77}" srcOrd="0" destOrd="0" presId="urn:microsoft.com/office/officeart/2005/8/layout/StepDownProcess"/>
    <dgm:cxn modelId="{1220FBCD-EF72-8E48-8953-15775FF96A84}" type="presParOf" srcId="{623DA76D-8F6D-7344-B756-85FD398DAF77}" destId="{F92131E6-8873-B944-8B2C-2163B66A8307}" srcOrd="0" destOrd="0" presId="urn:microsoft.com/office/officeart/2005/8/layout/StepDownProcess"/>
    <dgm:cxn modelId="{E4703438-ED45-4F44-9FBC-C1D6EB383014}" type="presParOf" srcId="{623DA76D-8F6D-7344-B756-85FD398DAF77}" destId="{5DEFCC3D-9F1F-F54F-89A4-41D7DF0431B3}" srcOrd="1" destOrd="0" presId="urn:microsoft.com/office/officeart/2005/8/layout/StepDownProcess"/>
    <dgm:cxn modelId="{103CBE57-FE23-D54D-B68E-9FCD64C58A73}" type="presParOf" srcId="{623DA76D-8F6D-7344-B756-85FD398DAF77}" destId="{58EF592E-3F8A-1F4D-BB04-28236C45FF53}" srcOrd="2" destOrd="0" presId="urn:microsoft.com/office/officeart/2005/8/layout/StepDownProcess"/>
    <dgm:cxn modelId="{D06ECA17-871F-6F41-AD7A-AF566DB3C7A3}" type="presParOf" srcId="{FC9305E3-4437-104E-ABFE-76F4A164B891}" destId="{9F779610-CE36-7249-A355-3D98839EA593}" srcOrd="1" destOrd="0" presId="urn:microsoft.com/office/officeart/2005/8/layout/StepDownProcess"/>
    <dgm:cxn modelId="{15888FFC-D24D-8941-8BC4-FA1F4D557412}" type="presParOf" srcId="{FC9305E3-4437-104E-ABFE-76F4A164B891}" destId="{EF016F72-5826-5A42-8883-0C5847516F0E}" srcOrd="2" destOrd="0" presId="urn:microsoft.com/office/officeart/2005/8/layout/StepDownProcess"/>
    <dgm:cxn modelId="{B68B3A51-7262-B546-B7FE-539C7B0F1E4F}" type="presParOf" srcId="{EF016F72-5826-5A42-8883-0C5847516F0E}" destId="{6C8D24A2-6633-644C-B406-21941D778397}" srcOrd="0" destOrd="0" presId="urn:microsoft.com/office/officeart/2005/8/layout/StepDownProcess"/>
    <dgm:cxn modelId="{B0518BA2-5DB5-AB4E-A27B-46ABFDD7A5C0}" type="presParOf" srcId="{EF016F72-5826-5A42-8883-0C5847516F0E}" destId="{AB268B0A-40CA-A148-9D86-845F07326097}" srcOrd="1" destOrd="0" presId="urn:microsoft.com/office/officeart/2005/8/layout/StepDownProcess"/>
    <dgm:cxn modelId="{8F07F9C4-1D1D-1248-AFD5-43018E3D0C0A}" type="presParOf" srcId="{EF016F72-5826-5A42-8883-0C5847516F0E}" destId="{CC2C716B-3501-EB4F-98EB-3A3FB0B383C3}" srcOrd="2" destOrd="0" presId="urn:microsoft.com/office/officeart/2005/8/layout/StepDownProcess"/>
    <dgm:cxn modelId="{681FFDB0-DAA4-E84F-AD76-71914BF2C001}" type="presParOf" srcId="{FC9305E3-4437-104E-ABFE-76F4A164B891}" destId="{C94A8BC0-4184-034A-8ECE-77EB9A3D6420}" srcOrd="3" destOrd="0" presId="urn:microsoft.com/office/officeart/2005/8/layout/StepDownProcess"/>
    <dgm:cxn modelId="{F52F0EBB-B3FC-734D-9A1F-EF5431F2DBE6}" type="presParOf" srcId="{FC9305E3-4437-104E-ABFE-76F4A164B891}" destId="{9BDEF0C5-DDF6-BC43-967C-97DBE72C6CE4}" srcOrd="4" destOrd="0" presId="urn:microsoft.com/office/officeart/2005/8/layout/StepDownProcess"/>
    <dgm:cxn modelId="{987C594B-89BE-B64B-9015-4DCEB40726A8}" type="presParOf" srcId="{9BDEF0C5-DDF6-BC43-967C-97DBE72C6CE4}" destId="{A50428B4-987E-FE4D-B8D2-03396A8BBFF3}" srcOrd="0" destOrd="0" presId="urn:microsoft.com/office/officeart/2005/8/layout/StepDownProcess"/>
    <dgm:cxn modelId="{31196A17-3CFB-6242-955D-49E6EC4EDA06}" type="presParOf" srcId="{9BDEF0C5-DDF6-BC43-967C-97DBE72C6CE4}" destId="{795B5AA7-F5D2-A241-95BE-AE21327FC0F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A2598-4D84-4FF6-9562-9541C12CA35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37E61-5995-4CC6-B063-3A63C046B89F}">
      <dgm:prSet/>
      <dgm:spPr/>
      <dgm:t>
        <a:bodyPr/>
        <a:lstStyle/>
        <a:p>
          <a:r>
            <a:rPr lang="en-BE"/>
            <a:t>SD1: JNM heeft sterke en stabiele afdelingen</a:t>
          </a:r>
          <a:endParaRPr lang="en-US"/>
        </a:p>
      </dgm:t>
    </dgm:pt>
    <dgm:pt modelId="{2A167D36-395C-458F-8DD7-51390FBC11CE}" type="parTrans" cxnId="{467BABD8-8138-4AC8-8A95-DC4776A3F357}">
      <dgm:prSet/>
      <dgm:spPr/>
      <dgm:t>
        <a:bodyPr/>
        <a:lstStyle/>
        <a:p>
          <a:endParaRPr lang="en-US"/>
        </a:p>
      </dgm:t>
    </dgm:pt>
    <dgm:pt modelId="{B3A5C55E-AAB6-43A0-8473-A493B6F7BEE4}" type="sibTrans" cxnId="{467BABD8-8138-4AC8-8A95-DC4776A3F357}">
      <dgm:prSet/>
      <dgm:spPr/>
      <dgm:t>
        <a:bodyPr/>
        <a:lstStyle/>
        <a:p>
          <a:endParaRPr lang="en-US"/>
        </a:p>
      </dgm:t>
    </dgm:pt>
    <dgm:pt modelId="{3A572800-FD0F-415B-B4DB-51D1EC195A8D}">
      <dgm:prSet/>
      <dgm:spPr/>
      <dgm:t>
        <a:bodyPr/>
        <a:lstStyle/>
        <a:p>
          <a:r>
            <a:rPr lang="en-BE"/>
            <a:t>SD2: JNM staat sterk op vlak van natuurstudie, mileu en natuurbeheer</a:t>
          </a:r>
          <a:endParaRPr lang="en-US"/>
        </a:p>
      </dgm:t>
    </dgm:pt>
    <dgm:pt modelId="{294A55F9-D7D9-47AA-A301-959F4F4831EF}" type="parTrans" cxnId="{BA126FB2-43CD-4A0A-AA84-78D71F3BC958}">
      <dgm:prSet/>
      <dgm:spPr/>
      <dgm:t>
        <a:bodyPr/>
        <a:lstStyle/>
        <a:p>
          <a:endParaRPr lang="en-US"/>
        </a:p>
      </dgm:t>
    </dgm:pt>
    <dgm:pt modelId="{A1BFAEC6-9FB6-4CDA-9DFE-56C2AC417994}" type="sibTrans" cxnId="{BA126FB2-43CD-4A0A-AA84-78D71F3BC958}">
      <dgm:prSet/>
      <dgm:spPr/>
      <dgm:t>
        <a:bodyPr/>
        <a:lstStyle/>
        <a:p>
          <a:endParaRPr lang="en-US"/>
        </a:p>
      </dgm:t>
    </dgm:pt>
    <dgm:pt modelId="{D03A535B-D68D-4E75-B3D5-40C14C470CA0}">
      <dgm:prSet/>
      <dgm:spPr/>
      <dgm:t>
        <a:bodyPr/>
        <a:lstStyle/>
        <a:p>
          <a:r>
            <a:rPr lang="en-BE"/>
            <a:t>SD3: JNM heeft een kwalitatief aanbod van inhoudelijke en jeugdige activiteiten en kampen</a:t>
          </a:r>
          <a:endParaRPr lang="en-US"/>
        </a:p>
      </dgm:t>
    </dgm:pt>
    <dgm:pt modelId="{C737E4FC-0AC5-48E9-8DF5-CCE72F1983A2}" type="parTrans" cxnId="{F6B733C5-3F49-4E69-B821-DEB1413618A9}">
      <dgm:prSet/>
      <dgm:spPr/>
      <dgm:t>
        <a:bodyPr/>
        <a:lstStyle/>
        <a:p>
          <a:endParaRPr lang="en-US"/>
        </a:p>
      </dgm:t>
    </dgm:pt>
    <dgm:pt modelId="{566F5F81-3EFB-4CEC-B012-3CF551853843}" type="sibTrans" cxnId="{F6B733C5-3F49-4E69-B821-DEB1413618A9}">
      <dgm:prSet/>
      <dgm:spPr/>
      <dgm:t>
        <a:bodyPr/>
        <a:lstStyle/>
        <a:p>
          <a:endParaRPr lang="en-US"/>
        </a:p>
      </dgm:t>
    </dgm:pt>
    <dgm:pt modelId="{58D12484-00FB-4A91-B1EF-437AD7127398}">
      <dgm:prSet/>
      <dgm:spPr/>
      <dgm:t>
        <a:bodyPr/>
        <a:lstStyle/>
        <a:p>
          <a:r>
            <a:rPr lang="en-BE"/>
            <a:t>SD4: JNM bestaat uit jongeren die een duurzaam engagement opnemen</a:t>
          </a:r>
          <a:endParaRPr lang="en-US"/>
        </a:p>
      </dgm:t>
    </dgm:pt>
    <dgm:pt modelId="{F0D3154A-01A3-4F48-B083-532A3C237148}" type="parTrans" cxnId="{A5B309D4-4FEE-4EF7-8C35-F07C098D4AE6}">
      <dgm:prSet/>
      <dgm:spPr/>
      <dgm:t>
        <a:bodyPr/>
        <a:lstStyle/>
        <a:p>
          <a:endParaRPr lang="en-US"/>
        </a:p>
      </dgm:t>
    </dgm:pt>
    <dgm:pt modelId="{5771F377-70B6-461F-AB62-586ED4C7CF11}" type="sibTrans" cxnId="{A5B309D4-4FEE-4EF7-8C35-F07C098D4AE6}">
      <dgm:prSet/>
      <dgm:spPr/>
      <dgm:t>
        <a:bodyPr/>
        <a:lstStyle/>
        <a:p>
          <a:endParaRPr lang="en-US"/>
        </a:p>
      </dgm:t>
    </dgm:pt>
    <dgm:pt modelId="{E3B118EE-4FAA-4BC4-844E-315D83FEC99D}">
      <dgm:prSet/>
      <dgm:spPr/>
      <dgm:t>
        <a:bodyPr/>
        <a:lstStyle/>
        <a:p>
          <a:r>
            <a:rPr lang="en-BE"/>
            <a:t>SD5: JNM heeft een effectieve interne en externe communicatie</a:t>
          </a:r>
          <a:endParaRPr lang="en-US"/>
        </a:p>
      </dgm:t>
    </dgm:pt>
    <dgm:pt modelId="{1DC468EE-373E-4F4F-B6A7-2AAC2451F4CA}" type="parTrans" cxnId="{3ED0079A-F15D-4A9A-975B-CADF4191F50A}">
      <dgm:prSet/>
      <dgm:spPr/>
      <dgm:t>
        <a:bodyPr/>
        <a:lstStyle/>
        <a:p>
          <a:endParaRPr lang="en-US"/>
        </a:p>
      </dgm:t>
    </dgm:pt>
    <dgm:pt modelId="{166374B1-CB31-442B-B9B3-D8B77C8C2322}" type="sibTrans" cxnId="{3ED0079A-F15D-4A9A-975B-CADF4191F50A}">
      <dgm:prSet/>
      <dgm:spPr/>
      <dgm:t>
        <a:bodyPr/>
        <a:lstStyle/>
        <a:p>
          <a:endParaRPr lang="en-US"/>
        </a:p>
      </dgm:t>
    </dgm:pt>
    <dgm:pt modelId="{6361CB0D-BBAA-4DC1-A199-C6CC846CB9AB}">
      <dgm:prSet/>
      <dgm:spPr/>
      <dgm:t>
        <a:bodyPr/>
        <a:lstStyle/>
        <a:p>
          <a:r>
            <a:rPr lang="en-BE"/>
            <a:t>SD6: JNM staat organisatorisch sterk</a:t>
          </a:r>
          <a:endParaRPr lang="en-US"/>
        </a:p>
      </dgm:t>
    </dgm:pt>
    <dgm:pt modelId="{595F9AEF-5044-43A3-8DAD-6A3693C72311}" type="parTrans" cxnId="{70DA6E61-165E-415D-8FC4-4206E9F1F067}">
      <dgm:prSet/>
      <dgm:spPr/>
      <dgm:t>
        <a:bodyPr/>
        <a:lstStyle/>
        <a:p>
          <a:endParaRPr lang="en-US"/>
        </a:p>
      </dgm:t>
    </dgm:pt>
    <dgm:pt modelId="{E3573418-2B1F-4AE4-9C48-2F4C591204E5}" type="sibTrans" cxnId="{70DA6E61-165E-415D-8FC4-4206E9F1F067}">
      <dgm:prSet/>
      <dgm:spPr/>
      <dgm:t>
        <a:bodyPr/>
        <a:lstStyle/>
        <a:p>
          <a:endParaRPr lang="en-US"/>
        </a:p>
      </dgm:t>
    </dgm:pt>
    <dgm:pt modelId="{714C77EA-C538-4466-A363-6436C879937D}">
      <dgm:prSet/>
      <dgm:spPr/>
      <dgm:t>
        <a:bodyPr/>
        <a:lstStyle/>
        <a:p>
          <a:r>
            <a:rPr lang="en-BE"/>
            <a:t>SD7: JNM zet zich in voor een sociaal en ecologisch rechtvaardige samenleving</a:t>
          </a:r>
          <a:endParaRPr lang="en-US"/>
        </a:p>
      </dgm:t>
    </dgm:pt>
    <dgm:pt modelId="{642F9FBB-F0A7-456D-876D-033C3C7C48B7}" type="parTrans" cxnId="{836C94D6-A017-445B-A999-D6ED15663B6B}">
      <dgm:prSet/>
      <dgm:spPr/>
      <dgm:t>
        <a:bodyPr/>
        <a:lstStyle/>
        <a:p>
          <a:endParaRPr lang="en-US"/>
        </a:p>
      </dgm:t>
    </dgm:pt>
    <dgm:pt modelId="{F73BEB2C-AB63-43B2-B3D5-9913149BF8DD}" type="sibTrans" cxnId="{836C94D6-A017-445B-A999-D6ED15663B6B}">
      <dgm:prSet/>
      <dgm:spPr/>
      <dgm:t>
        <a:bodyPr/>
        <a:lstStyle/>
        <a:p>
          <a:endParaRPr lang="en-US"/>
        </a:p>
      </dgm:t>
    </dgm:pt>
    <dgm:pt modelId="{89226A0B-67B9-884A-A39E-2938366BFAE9}" type="pres">
      <dgm:prSet presAssocID="{B04A2598-4D84-4FF6-9562-9541C12CA356}" presName="vert0" presStyleCnt="0">
        <dgm:presLayoutVars>
          <dgm:dir/>
          <dgm:animOne val="branch"/>
          <dgm:animLvl val="lvl"/>
        </dgm:presLayoutVars>
      </dgm:prSet>
      <dgm:spPr/>
    </dgm:pt>
    <dgm:pt modelId="{C0A1EF3F-6160-4441-8207-165A6404697A}" type="pres">
      <dgm:prSet presAssocID="{54037E61-5995-4CC6-B063-3A63C046B89F}" presName="thickLine" presStyleLbl="alignNode1" presStyleIdx="0" presStyleCnt="7"/>
      <dgm:spPr/>
    </dgm:pt>
    <dgm:pt modelId="{E4AA723B-C9E4-3345-B65B-77E1B2E8D411}" type="pres">
      <dgm:prSet presAssocID="{54037E61-5995-4CC6-B063-3A63C046B89F}" presName="horz1" presStyleCnt="0"/>
      <dgm:spPr/>
    </dgm:pt>
    <dgm:pt modelId="{E0CD4BF2-23EC-1D46-B331-DA79CDE57EEF}" type="pres">
      <dgm:prSet presAssocID="{54037E61-5995-4CC6-B063-3A63C046B89F}" presName="tx1" presStyleLbl="revTx" presStyleIdx="0" presStyleCnt="7"/>
      <dgm:spPr/>
    </dgm:pt>
    <dgm:pt modelId="{E7079539-8C4B-A64B-9CD6-B71173DF02FF}" type="pres">
      <dgm:prSet presAssocID="{54037E61-5995-4CC6-B063-3A63C046B89F}" presName="vert1" presStyleCnt="0"/>
      <dgm:spPr/>
    </dgm:pt>
    <dgm:pt modelId="{CE576819-DF0F-DA4D-B722-FAC4E827D54F}" type="pres">
      <dgm:prSet presAssocID="{3A572800-FD0F-415B-B4DB-51D1EC195A8D}" presName="thickLine" presStyleLbl="alignNode1" presStyleIdx="1" presStyleCnt="7"/>
      <dgm:spPr/>
    </dgm:pt>
    <dgm:pt modelId="{6EDF5392-312F-3441-A796-BC69EE9AAFE3}" type="pres">
      <dgm:prSet presAssocID="{3A572800-FD0F-415B-B4DB-51D1EC195A8D}" presName="horz1" presStyleCnt="0"/>
      <dgm:spPr/>
    </dgm:pt>
    <dgm:pt modelId="{781B7E07-A06E-0647-85F3-CDC5CACDF87F}" type="pres">
      <dgm:prSet presAssocID="{3A572800-FD0F-415B-B4DB-51D1EC195A8D}" presName="tx1" presStyleLbl="revTx" presStyleIdx="1" presStyleCnt="7"/>
      <dgm:spPr/>
    </dgm:pt>
    <dgm:pt modelId="{391579D7-B0DB-3A4E-9517-CAEF5FD0D0A7}" type="pres">
      <dgm:prSet presAssocID="{3A572800-FD0F-415B-B4DB-51D1EC195A8D}" presName="vert1" presStyleCnt="0"/>
      <dgm:spPr/>
    </dgm:pt>
    <dgm:pt modelId="{62FD8B1C-4AA8-1E42-A337-A5A632CD0EB2}" type="pres">
      <dgm:prSet presAssocID="{D03A535B-D68D-4E75-B3D5-40C14C470CA0}" presName="thickLine" presStyleLbl="alignNode1" presStyleIdx="2" presStyleCnt="7"/>
      <dgm:spPr/>
    </dgm:pt>
    <dgm:pt modelId="{44A134F8-260E-FB4C-BF38-11DE334C5118}" type="pres">
      <dgm:prSet presAssocID="{D03A535B-D68D-4E75-B3D5-40C14C470CA0}" presName="horz1" presStyleCnt="0"/>
      <dgm:spPr/>
    </dgm:pt>
    <dgm:pt modelId="{CD451BB6-D035-8A41-A082-94CEA287ACBE}" type="pres">
      <dgm:prSet presAssocID="{D03A535B-D68D-4E75-B3D5-40C14C470CA0}" presName="tx1" presStyleLbl="revTx" presStyleIdx="2" presStyleCnt="7"/>
      <dgm:spPr/>
    </dgm:pt>
    <dgm:pt modelId="{E6D09BDA-51E8-1E48-8D1D-DB9A91E7A543}" type="pres">
      <dgm:prSet presAssocID="{D03A535B-D68D-4E75-B3D5-40C14C470CA0}" presName="vert1" presStyleCnt="0"/>
      <dgm:spPr/>
    </dgm:pt>
    <dgm:pt modelId="{3E46E5BE-9393-6348-97A4-F7A010E6C652}" type="pres">
      <dgm:prSet presAssocID="{58D12484-00FB-4A91-B1EF-437AD7127398}" presName="thickLine" presStyleLbl="alignNode1" presStyleIdx="3" presStyleCnt="7"/>
      <dgm:spPr/>
    </dgm:pt>
    <dgm:pt modelId="{1F738821-D0C7-C74A-A06B-B09AC1C7ED33}" type="pres">
      <dgm:prSet presAssocID="{58D12484-00FB-4A91-B1EF-437AD7127398}" presName="horz1" presStyleCnt="0"/>
      <dgm:spPr/>
    </dgm:pt>
    <dgm:pt modelId="{A578A12C-C9B8-944C-8745-B17C8FA804BE}" type="pres">
      <dgm:prSet presAssocID="{58D12484-00FB-4A91-B1EF-437AD7127398}" presName="tx1" presStyleLbl="revTx" presStyleIdx="3" presStyleCnt="7"/>
      <dgm:spPr/>
    </dgm:pt>
    <dgm:pt modelId="{5890CD0C-E22E-C44F-B80F-53E1AFAF8B2C}" type="pres">
      <dgm:prSet presAssocID="{58D12484-00FB-4A91-B1EF-437AD7127398}" presName="vert1" presStyleCnt="0"/>
      <dgm:spPr/>
    </dgm:pt>
    <dgm:pt modelId="{D0F12B17-1F55-444F-8C01-1F1B71A2A32F}" type="pres">
      <dgm:prSet presAssocID="{E3B118EE-4FAA-4BC4-844E-315D83FEC99D}" presName="thickLine" presStyleLbl="alignNode1" presStyleIdx="4" presStyleCnt="7"/>
      <dgm:spPr/>
    </dgm:pt>
    <dgm:pt modelId="{CBD07C28-A611-9A4F-81EA-312A343FB857}" type="pres">
      <dgm:prSet presAssocID="{E3B118EE-4FAA-4BC4-844E-315D83FEC99D}" presName="horz1" presStyleCnt="0"/>
      <dgm:spPr/>
    </dgm:pt>
    <dgm:pt modelId="{CD9F2D09-E0C3-B242-A6EE-975B0718E5FF}" type="pres">
      <dgm:prSet presAssocID="{E3B118EE-4FAA-4BC4-844E-315D83FEC99D}" presName="tx1" presStyleLbl="revTx" presStyleIdx="4" presStyleCnt="7"/>
      <dgm:spPr/>
    </dgm:pt>
    <dgm:pt modelId="{4EFCA285-FAD3-C64E-8C22-EFF40114F57C}" type="pres">
      <dgm:prSet presAssocID="{E3B118EE-4FAA-4BC4-844E-315D83FEC99D}" presName="vert1" presStyleCnt="0"/>
      <dgm:spPr/>
    </dgm:pt>
    <dgm:pt modelId="{6DE35E55-0712-F64E-B04E-4612CDBDFC3D}" type="pres">
      <dgm:prSet presAssocID="{6361CB0D-BBAA-4DC1-A199-C6CC846CB9AB}" presName="thickLine" presStyleLbl="alignNode1" presStyleIdx="5" presStyleCnt="7"/>
      <dgm:spPr/>
    </dgm:pt>
    <dgm:pt modelId="{3B1FA210-40E7-0F4F-A8C3-5A8F4ACBBF27}" type="pres">
      <dgm:prSet presAssocID="{6361CB0D-BBAA-4DC1-A199-C6CC846CB9AB}" presName="horz1" presStyleCnt="0"/>
      <dgm:spPr/>
    </dgm:pt>
    <dgm:pt modelId="{BFAA717D-8068-8144-AF1F-9AFE6222B5B4}" type="pres">
      <dgm:prSet presAssocID="{6361CB0D-BBAA-4DC1-A199-C6CC846CB9AB}" presName="tx1" presStyleLbl="revTx" presStyleIdx="5" presStyleCnt="7"/>
      <dgm:spPr/>
    </dgm:pt>
    <dgm:pt modelId="{5489A810-091D-1A49-956D-0246322C8079}" type="pres">
      <dgm:prSet presAssocID="{6361CB0D-BBAA-4DC1-A199-C6CC846CB9AB}" presName="vert1" presStyleCnt="0"/>
      <dgm:spPr/>
    </dgm:pt>
    <dgm:pt modelId="{FAE3133B-617F-CD4A-ABED-7583AAE9CA34}" type="pres">
      <dgm:prSet presAssocID="{714C77EA-C538-4466-A363-6436C879937D}" presName="thickLine" presStyleLbl="alignNode1" presStyleIdx="6" presStyleCnt="7"/>
      <dgm:spPr/>
    </dgm:pt>
    <dgm:pt modelId="{A1D13F85-E482-A24A-B158-E723D2AB1F12}" type="pres">
      <dgm:prSet presAssocID="{714C77EA-C538-4466-A363-6436C879937D}" presName="horz1" presStyleCnt="0"/>
      <dgm:spPr/>
    </dgm:pt>
    <dgm:pt modelId="{00F2F8CE-1549-D44A-9CED-2FE8C537ED53}" type="pres">
      <dgm:prSet presAssocID="{714C77EA-C538-4466-A363-6436C879937D}" presName="tx1" presStyleLbl="revTx" presStyleIdx="6" presStyleCnt="7"/>
      <dgm:spPr/>
    </dgm:pt>
    <dgm:pt modelId="{6CD44266-179B-A348-86BA-5A5778F691F7}" type="pres">
      <dgm:prSet presAssocID="{714C77EA-C538-4466-A363-6436C879937D}" presName="vert1" presStyleCnt="0"/>
      <dgm:spPr/>
    </dgm:pt>
  </dgm:ptLst>
  <dgm:cxnLst>
    <dgm:cxn modelId="{312D8220-A61C-FB43-8AF3-92D1AD40A019}" type="presOf" srcId="{54037E61-5995-4CC6-B063-3A63C046B89F}" destId="{E0CD4BF2-23EC-1D46-B331-DA79CDE57EEF}" srcOrd="0" destOrd="0" presId="urn:microsoft.com/office/officeart/2008/layout/LinedList"/>
    <dgm:cxn modelId="{5524A821-3E7D-EF46-AFDC-DD20435A5BD3}" type="presOf" srcId="{3A572800-FD0F-415B-B4DB-51D1EC195A8D}" destId="{781B7E07-A06E-0647-85F3-CDC5CACDF87F}" srcOrd="0" destOrd="0" presId="urn:microsoft.com/office/officeart/2008/layout/LinedList"/>
    <dgm:cxn modelId="{D9142337-0DD3-F244-88F2-200D43425757}" type="presOf" srcId="{B04A2598-4D84-4FF6-9562-9541C12CA356}" destId="{89226A0B-67B9-884A-A39E-2938366BFAE9}" srcOrd="0" destOrd="0" presId="urn:microsoft.com/office/officeart/2008/layout/LinedList"/>
    <dgm:cxn modelId="{70DA6E61-165E-415D-8FC4-4206E9F1F067}" srcId="{B04A2598-4D84-4FF6-9562-9541C12CA356}" destId="{6361CB0D-BBAA-4DC1-A199-C6CC846CB9AB}" srcOrd="5" destOrd="0" parTransId="{595F9AEF-5044-43A3-8DAD-6A3693C72311}" sibTransId="{E3573418-2B1F-4AE4-9C48-2F4C591204E5}"/>
    <dgm:cxn modelId="{44575E45-30E9-A94F-8A34-812E3B5AB18F}" type="presOf" srcId="{E3B118EE-4FAA-4BC4-844E-315D83FEC99D}" destId="{CD9F2D09-E0C3-B242-A6EE-975B0718E5FF}" srcOrd="0" destOrd="0" presId="urn:microsoft.com/office/officeart/2008/layout/LinedList"/>
    <dgm:cxn modelId="{C25FDD75-F115-364B-ADDF-BA686CB9BE80}" type="presOf" srcId="{D03A535B-D68D-4E75-B3D5-40C14C470CA0}" destId="{CD451BB6-D035-8A41-A082-94CEA287ACBE}" srcOrd="0" destOrd="0" presId="urn:microsoft.com/office/officeart/2008/layout/LinedList"/>
    <dgm:cxn modelId="{3D66B484-7D0E-9948-85ED-E24DD10B9082}" type="presOf" srcId="{714C77EA-C538-4466-A363-6436C879937D}" destId="{00F2F8CE-1549-D44A-9CED-2FE8C537ED53}" srcOrd="0" destOrd="0" presId="urn:microsoft.com/office/officeart/2008/layout/LinedList"/>
    <dgm:cxn modelId="{3ED0079A-F15D-4A9A-975B-CADF4191F50A}" srcId="{B04A2598-4D84-4FF6-9562-9541C12CA356}" destId="{E3B118EE-4FAA-4BC4-844E-315D83FEC99D}" srcOrd="4" destOrd="0" parTransId="{1DC468EE-373E-4F4F-B6A7-2AAC2451F4CA}" sibTransId="{166374B1-CB31-442B-B9B3-D8B77C8C2322}"/>
    <dgm:cxn modelId="{7CDA019F-7B0D-5945-A8FE-2D7CB2E57389}" type="presOf" srcId="{58D12484-00FB-4A91-B1EF-437AD7127398}" destId="{A578A12C-C9B8-944C-8745-B17C8FA804BE}" srcOrd="0" destOrd="0" presId="urn:microsoft.com/office/officeart/2008/layout/LinedList"/>
    <dgm:cxn modelId="{BA126FB2-43CD-4A0A-AA84-78D71F3BC958}" srcId="{B04A2598-4D84-4FF6-9562-9541C12CA356}" destId="{3A572800-FD0F-415B-B4DB-51D1EC195A8D}" srcOrd="1" destOrd="0" parTransId="{294A55F9-D7D9-47AA-A301-959F4F4831EF}" sibTransId="{A1BFAEC6-9FB6-4CDA-9DFE-56C2AC417994}"/>
    <dgm:cxn modelId="{F6B733C5-3F49-4E69-B821-DEB1413618A9}" srcId="{B04A2598-4D84-4FF6-9562-9541C12CA356}" destId="{D03A535B-D68D-4E75-B3D5-40C14C470CA0}" srcOrd="2" destOrd="0" parTransId="{C737E4FC-0AC5-48E9-8DF5-CCE72F1983A2}" sibTransId="{566F5F81-3EFB-4CEC-B012-3CF551853843}"/>
    <dgm:cxn modelId="{A5B309D4-4FEE-4EF7-8C35-F07C098D4AE6}" srcId="{B04A2598-4D84-4FF6-9562-9541C12CA356}" destId="{58D12484-00FB-4A91-B1EF-437AD7127398}" srcOrd="3" destOrd="0" parTransId="{F0D3154A-01A3-4F48-B083-532A3C237148}" sibTransId="{5771F377-70B6-461F-AB62-586ED4C7CF11}"/>
    <dgm:cxn modelId="{836C94D6-A017-445B-A999-D6ED15663B6B}" srcId="{B04A2598-4D84-4FF6-9562-9541C12CA356}" destId="{714C77EA-C538-4466-A363-6436C879937D}" srcOrd="6" destOrd="0" parTransId="{642F9FBB-F0A7-456D-876D-033C3C7C48B7}" sibTransId="{F73BEB2C-AB63-43B2-B3D5-9913149BF8DD}"/>
    <dgm:cxn modelId="{467BABD8-8138-4AC8-8A95-DC4776A3F357}" srcId="{B04A2598-4D84-4FF6-9562-9541C12CA356}" destId="{54037E61-5995-4CC6-B063-3A63C046B89F}" srcOrd="0" destOrd="0" parTransId="{2A167D36-395C-458F-8DD7-51390FBC11CE}" sibTransId="{B3A5C55E-AAB6-43A0-8473-A493B6F7BEE4}"/>
    <dgm:cxn modelId="{264A02FB-CAC5-3B48-82C2-E8912FAE4099}" type="presOf" srcId="{6361CB0D-BBAA-4DC1-A199-C6CC846CB9AB}" destId="{BFAA717D-8068-8144-AF1F-9AFE6222B5B4}" srcOrd="0" destOrd="0" presId="urn:microsoft.com/office/officeart/2008/layout/LinedList"/>
    <dgm:cxn modelId="{AF5829A2-BB52-0A4A-826A-A2B45941FC76}" type="presParOf" srcId="{89226A0B-67B9-884A-A39E-2938366BFAE9}" destId="{C0A1EF3F-6160-4441-8207-165A6404697A}" srcOrd="0" destOrd="0" presId="urn:microsoft.com/office/officeart/2008/layout/LinedList"/>
    <dgm:cxn modelId="{6BB908DC-8679-244F-9D09-77138524CE4A}" type="presParOf" srcId="{89226A0B-67B9-884A-A39E-2938366BFAE9}" destId="{E4AA723B-C9E4-3345-B65B-77E1B2E8D411}" srcOrd="1" destOrd="0" presId="urn:microsoft.com/office/officeart/2008/layout/LinedList"/>
    <dgm:cxn modelId="{6456F53E-F202-A642-AF4A-E6F69D00BD29}" type="presParOf" srcId="{E4AA723B-C9E4-3345-B65B-77E1B2E8D411}" destId="{E0CD4BF2-23EC-1D46-B331-DA79CDE57EEF}" srcOrd="0" destOrd="0" presId="urn:microsoft.com/office/officeart/2008/layout/LinedList"/>
    <dgm:cxn modelId="{E81FAB32-2914-6049-BE79-2CD3EEFA4E4C}" type="presParOf" srcId="{E4AA723B-C9E4-3345-B65B-77E1B2E8D411}" destId="{E7079539-8C4B-A64B-9CD6-B71173DF02FF}" srcOrd="1" destOrd="0" presId="urn:microsoft.com/office/officeart/2008/layout/LinedList"/>
    <dgm:cxn modelId="{25B0152A-6149-274D-9421-A07AB38E0DB0}" type="presParOf" srcId="{89226A0B-67B9-884A-A39E-2938366BFAE9}" destId="{CE576819-DF0F-DA4D-B722-FAC4E827D54F}" srcOrd="2" destOrd="0" presId="urn:microsoft.com/office/officeart/2008/layout/LinedList"/>
    <dgm:cxn modelId="{DC2B3536-871A-2A40-A0BD-0062544B08F0}" type="presParOf" srcId="{89226A0B-67B9-884A-A39E-2938366BFAE9}" destId="{6EDF5392-312F-3441-A796-BC69EE9AAFE3}" srcOrd="3" destOrd="0" presId="urn:microsoft.com/office/officeart/2008/layout/LinedList"/>
    <dgm:cxn modelId="{C60B332F-11C5-3F4D-AEDC-C676FC82E3FA}" type="presParOf" srcId="{6EDF5392-312F-3441-A796-BC69EE9AAFE3}" destId="{781B7E07-A06E-0647-85F3-CDC5CACDF87F}" srcOrd="0" destOrd="0" presId="urn:microsoft.com/office/officeart/2008/layout/LinedList"/>
    <dgm:cxn modelId="{6841CC35-ADC9-9343-A78A-EC5B783897FE}" type="presParOf" srcId="{6EDF5392-312F-3441-A796-BC69EE9AAFE3}" destId="{391579D7-B0DB-3A4E-9517-CAEF5FD0D0A7}" srcOrd="1" destOrd="0" presId="urn:microsoft.com/office/officeart/2008/layout/LinedList"/>
    <dgm:cxn modelId="{C0AF43C9-22D5-8C4E-84B2-2D6D8FBDA476}" type="presParOf" srcId="{89226A0B-67B9-884A-A39E-2938366BFAE9}" destId="{62FD8B1C-4AA8-1E42-A337-A5A632CD0EB2}" srcOrd="4" destOrd="0" presId="urn:microsoft.com/office/officeart/2008/layout/LinedList"/>
    <dgm:cxn modelId="{4A94B092-61CD-BE4B-B7C2-683A96B0EC8B}" type="presParOf" srcId="{89226A0B-67B9-884A-A39E-2938366BFAE9}" destId="{44A134F8-260E-FB4C-BF38-11DE334C5118}" srcOrd="5" destOrd="0" presId="urn:microsoft.com/office/officeart/2008/layout/LinedList"/>
    <dgm:cxn modelId="{1C669820-5D7B-2B48-8173-DA5DA3B880F2}" type="presParOf" srcId="{44A134F8-260E-FB4C-BF38-11DE334C5118}" destId="{CD451BB6-D035-8A41-A082-94CEA287ACBE}" srcOrd="0" destOrd="0" presId="urn:microsoft.com/office/officeart/2008/layout/LinedList"/>
    <dgm:cxn modelId="{986CACED-4B3A-CF41-A10A-25C305A759BB}" type="presParOf" srcId="{44A134F8-260E-FB4C-BF38-11DE334C5118}" destId="{E6D09BDA-51E8-1E48-8D1D-DB9A91E7A543}" srcOrd="1" destOrd="0" presId="urn:microsoft.com/office/officeart/2008/layout/LinedList"/>
    <dgm:cxn modelId="{C7341F5E-34DF-4148-9221-E366CAD6F2FF}" type="presParOf" srcId="{89226A0B-67B9-884A-A39E-2938366BFAE9}" destId="{3E46E5BE-9393-6348-97A4-F7A010E6C652}" srcOrd="6" destOrd="0" presId="urn:microsoft.com/office/officeart/2008/layout/LinedList"/>
    <dgm:cxn modelId="{3ED8554E-742D-6E48-9636-8EC7311B0A52}" type="presParOf" srcId="{89226A0B-67B9-884A-A39E-2938366BFAE9}" destId="{1F738821-D0C7-C74A-A06B-B09AC1C7ED33}" srcOrd="7" destOrd="0" presId="urn:microsoft.com/office/officeart/2008/layout/LinedList"/>
    <dgm:cxn modelId="{FCDC30F4-FC3D-1C42-94BE-67904C1F7413}" type="presParOf" srcId="{1F738821-D0C7-C74A-A06B-B09AC1C7ED33}" destId="{A578A12C-C9B8-944C-8745-B17C8FA804BE}" srcOrd="0" destOrd="0" presId="urn:microsoft.com/office/officeart/2008/layout/LinedList"/>
    <dgm:cxn modelId="{E8766855-1AF2-9444-BBD9-0A7590F441EC}" type="presParOf" srcId="{1F738821-D0C7-C74A-A06B-B09AC1C7ED33}" destId="{5890CD0C-E22E-C44F-B80F-53E1AFAF8B2C}" srcOrd="1" destOrd="0" presId="urn:microsoft.com/office/officeart/2008/layout/LinedList"/>
    <dgm:cxn modelId="{F5CFFE25-F2FA-9647-A1AE-07A4FDFAEBAC}" type="presParOf" srcId="{89226A0B-67B9-884A-A39E-2938366BFAE9}" destId="{D0F12B17-1F55-444F-8C01-1F1B71A2A32F}" srcOrd="8" destOrd="0" presId="urn:microsoft.com/office/officeart/2008/layout/LinedList"/>
    <dgm:cxn modelId="{9BA38488-E954-3C48-B5D5-9E68E74C764B}" type="presParOf" srcId="{89226A0B-67B9-884A-A39E-2938366BFAE9}" destId="{CBD07C28-A611-9A4F-81EA-312A343FB857}" srcOrd="9" destOrd="0" presId="urn:microsoft.com/office/officeart/2008/layout/LinedList"/>
    <dgm:cxn modelId="{C6F20291-3C4D-C742-8E19-3200F24736C9}" type="presParOf" srcId="{CBD07C28-A611-9A4F-81EA-312A343FB857}" destId="{CD9F2D09-E0C3-B242-A6EE-975B0718E5FF}" srcOrd="0" destOrd="0" presId="urn:microsoft.com/office/officeart/2008/layout/LinedList"/>
    <dgm:cxn modelId="{62F63299-9765-824F-99AB-3A3B099682FB}" type="presParOf" srcId="{CBD07C28-A611-9A4F-81EA-312A343FB857}" destId="{4EFCA285-FAD3-C64E-8C22-EFF40114F57C}" srcOrd="1" destOrd="0" presId="urn:microsoft.com/office/officeart/2008/layout/LinedList"/>
    <dgm:cxn modelId="{B7BCF123-41ED-2149-A933-441DC0A4B353}" type="presParOf" srcId="{89226A0B-67B9-884A-A39E-2938366BFAE9}" destId="{6DE35E55-0712-F64E-B04E-4612CDBDFC3D}" srcOrd="10" destOrd="0" presId="urn:microsoft.com/office/officeart/2008/layout/LinedList"/>
    <dgm:cxn modelId="{C37BAFE7-20D7-224B-9515-AEE3866BB701}" type="presParOf" srcId="{89226A0B-67B9-884A-A39E-2938366BFAE9}" destId="{3B1FA210-40E7-0F4F-A8C3-5A8F4ACBBF27}" srcOrd="11" destOrd="0" presId="urn:microsoft.com/office/officeart/2008/layout/LinedList"/>
    <dgm:cxn modelId="{AFB44A0B-2762-2846-B1DB-E70A87CFF249}" type="presParOf" srcId="{3B1FA210-40E7-0F4F-A8C3-5A8F4ACBBF27}" destId="{BFAA717D-8068-8144-AF1F-9AFE6222B5B4}" srcOrd="0" destOrd="0" presId="urn:microsoft.com/office/officeart/2008/layout/LinedList"/>
    <dgm:cxn modelId="{C8D2E41E-5830-CA41-87A9-38A83B2A118A}" type="presParOf" srcId="{3B1FA210-40E7-0F4F-A8C3-5A8F4ACBBF27}" destId="{5489A810-091D-1A49-956D-0246322C8079}" srcOrd="1" destOrd="0" presId="urn:microsoft.com/office/officeart/2008/layout/LinedList"/>
    <dgm:cxn modelId="{35696E55-CFD4-0B4A-BD75-A3F287A12BA8}" type="presParOf" srcId="{89226A0B-67B9-884A-A39E-2938366BFAE9}" destId="{FAE3133B-617F-CD4A-ABED-7583AAE9CA34}" srcOrd="12" destOrd="0" presId="urn:microsoft.com/office/officeart/2008/layout/LinedList"/>
    <dgm:cxn modelId="{4EE065CC-8B65-2444-A188-EAD7FCB28574}" type="presParOf" srcId="{89226A0B-67B9-884A-A39E-2938366BFAE9}" destId="{A1D13F85-E482-A24A-B158-E723D2AB1F12}" srcOrd="13" destOrd="0" presId="urn:microsoft.com/office/officeart/2008/layout/LinedList"/>
    <dgm:cxn modelId="{6156EC82-8C1D-DE48-A092-5E8F9074F939}" type="presParOf" srcId="{A1D13F85-E482-A24A-B158-E723D2AB1F12}" destId="{00F2F8CE-1549-D44A-9CED-2FE8C537ED53}" srcOrd="0" destOrd="0" presId="urn:microsoft.com/office/officeart/2008/layout/LinedList"/>
    <dgm:cxn modelId="{1657615D-7972-1D47-BA0B-BDA4BF761764}" type="presParOf" srcId="{A1D13F85-E482-A24A-B158-E723D2AB1F12}" destId="{6CD44266-179B-A348-86BA-5A5778F691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F962C-6596-4A8A-A928-1EA6B8102CA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8524CB-F9F1-4497-BE4D-3DF7470CDDFE}">
      <dgm:prSet/>
      <dgm:spPr/>
      <dgm:t>
        <a:bodyPr/>
        <a:lstStyle/>
        <a:p>
          <a:r>
            <a:rPr lang="en-BE"/>
            <a:t>JNM als vrijwilligersorganisatie</a:t>
          </a:r>
          <a:endParaRPr lang="en-US"/>
        </a:p>
      </dgm:t>
    </dgm:pt>
    <dgm:pt modelId="{19852D63-AE17-40DA-B8BC-8CD0BD432DFF}" type="parTrans" cxnId="{B2761169-60F4-4E3A-9637-C085DD6C7E38}">
      <dgm:prSet/>
      <dgm:spPr/>
      <dgm:t>
        <a:bodyPr/>
        <a:lstStyle/>
        <a:p>
          <a:endParaRPr lang="en-US"/>
        </a:p>
      </dgm:t>
    </dgm:pt>
    <dgm:pt modelId="{9F75714F-77B8-4B6B-8819-71054F7A5C84}" type="sibTrans" cxnId="{B2761169-60F4-4E3A-9637-C085DD6C7E38}">
      <dgm:prSet/>
      <dgm:spPr/>
      <dgm:t>
        <a:bodyPr/>
        <a:lstStyle/>
        <a:p>
          <a:endParaRPr lang="en-US"/>
        </a:p>
      </dgm:t>
    </dgm:pt>
    <dgm:pt modelId="{42D10BE5-B66A-4F6B-8EFD-167701E9EE99}">
      <dgm:prSet/>
      <dgm:spPr/>
      <dgm:t>
        <a:bodyPr/>
        <a:lstStyle/>
        <a:p>
          <a:r>
            <a:rPr lang="en-BE"/>
            <a:t>Uitvallen personeel</a:t>
          </a:r>
          <a:endParaRPr lang="en-US"/>
        </a:p>
      </dgm:t>
    </dgm:pt>
    <dgm:pt modelId="{10A41546-746F-4DB2-8C46-B3506A35A9B5}" type="parTrans" cxnId="{E143EEF4-BA28-4445-93F5-9A4B94A39F42}">
      <dgm:prSet/>
      <dgm:spPr/>
      <dgm:t>
        <a:bodyPr/>
        <a:lstStyle/>
        <a:p>
          <a:endParaRPr lang="en-US"/>
        </a:p>
      </dgm:t>
    </dgm:pt>
    <dgm:pt modelId="{6B3E5FE3-16D4-4150-8E29-6D9843678A38}" type="sibTrans" cxnId="{E143EEF4-BA28-4445-93F5-9A4B94A39F42}">
      <dgm:prSet/>
      <dgm:spPr/>
      <dgm:t>
        <a:bodyPr/>
        <a:lstStyle/>
        <a:p>
          <a:endParaRPr lang="en-US"/>
        </a:p>
      </dgm:t>
    </dgm:pt>
    <dgm:pt modelId="{B75B8AFE-E2DB-4776-BAB1-29FA7E5A7B9F}">
      <dgm:prSet/>
      <dgm:spPr/>
      <dgm:t>
        <a:bodyPr/>
        <a:lstStyle/>
        <a:p>
          <a:r>
            <a:rPr lang="en-BE"/>
            <a:t>Communicatie</a:t>
          </a:r>
          <a:endParaRPr lang="en-US"/>
        </a:p>
      </dgm:t>
    </dgm:pt>
    <dgm:pt modelId="{B44D6B8B-6107-4EDE-92DF-51ACEABA0E04}" type="parTrans" cxnId="{2210A820-304F-499D-BB3B-C7B86A031046}">
      <dgm:prSet/>
      <dgm:spPr/>
      <dgm:t>
        <a:bodyPr/>
        <a:lstStyle/>
        <a:p>
          <a:endParaRPr lang="en-US"/>
        </a:p>
      </dgm:t>
    </dgm:pt>
    <dgm:pt modelId="{94BF27FA-4540-49EB-ADCC-1DA435AC3DED}" type="sibTrans" cxnId="{2210A820-304F-499D-BB3B-C7B86A031046}">
      <dgm:prSet/>
      <dgm:spPr/>
      <dgm:t>
        <a:bodyPr/>
        <a:lstStyle/>
        <a:p>
          <a:endParaRPr lang="en-US"/>
        </a:p>
      </dgm:t>
    </dgm:pt>
    <dgm:pt modelId="{776F63CA-39AF-4973-A21D-1D0B36A03C61}">
      <dgm:prSet/>
      <dgm:spPr/>
      <dgm:t>
        <a:bodyPr/>
        <a:lstStyle/>
        <a:p>
          <a:r>
            <a:rPr lang="en-BE"/>
            <a:t>Onrealisitische indicatoren?</a:t>
          </a:r>
          <a:endParaRPr lang="en-US"/>
        </a:p>
      </dgm:t>
    </dgm:pt>
    <dgm:pt modelId="{E344D0AE-7D69-42AC-9B40-D0BD17771C97}" type="parTrans" cxnId="{0B1C7482-18D5-4375-8F8F-8C0D4BA83F4B}">
      <dgm:prSet/>
      <dgm:spPr/>
      <dgm:t>
        <a:bodyPr/>
        <a:lstStyle/>
        <a:p>
          <a:endParaRPr lang="en-US"/>
        </a:p>
      </dgm:t>
    </dgm:pt>
    <dgm:pt modelId="{0CF15F84-4FA6-4E84-98EA-FAC6AEED1AA3}" type="sibTrans" cxnId="{0B1C7482-18D5-4375-8F8F-8C0D4BA83F4B}">
      <dgm:prSet/>
      <dgm:spPr/>
      <dgm:t>
        <a:bodyPr/>
        <a:lstStyle/>
        <a:p>
          <a:endParaRPr lang="en-US"/>
        </a:p>
      </dgm:t>
    </dgm:pt>
    <dgm:pt modelId="{9EA4151E-52A1-1F4B-8AEE-427E4F7D379A}" type="pres">
      <dgm:prSet presAssocID="{ABFF962C-6596-4A8A-A928-1EA6B8102CAF}" presName="linear" presStyleCnt="0">
        <dgm:presLayoutVars>
          <dgm:dir/>
          <dgm:animLvl val="lvl"/>
          <dgm:resizeHandles val="exact"/>
        </dgm:presLayoutVars>
      </dgm:prSet>
      <dgm:spPr/>
    </dgm:pt>
    <dgm:pt modelId="{B37B2A8F-745B-3640-A156-BA46498CAA34}" type="pres">
      <dgm:prSet presAssocID="{728524CB-F9F1-4497-BE4D-3DF7470CDDFE}" presName="parentLin" presStyleCnt="0"/>
      <dgm:spPr/>
    </dgm:pt>
    <dgm:pt modelId="{36F5EF2F-EE86-3B4C-B617-E71A8D3C1C07}" type="pres">
      <dgm:prSet presAssocID="{728524CB-F9F1-4497-BE4D-3DF7470CDDFE}" presName="parentLeftMargin" presStyleLbl="node1" presStyleIdx="0" presStyleCnt="4"/>
      <dgm:spPr/>
    </dgm:pt>
    <dgm:pt modelId="{90EDCE6A-8851-A446-8C20-EC4CB301F8E1}" type="pres">
      <dgm:prSet presAssocID="{728524CB-F9F1-4497-BE4D-3DF7470CDD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07BB76-6F71-0C40-B2FD-DD57DE0366D5}" type="pres">
      <dgm:prSet presAssocID="{728524CB-F9F1-4497-BE4D-3DF7470CDDFE}" presName="negativeSpace" presStyleCnt="0"/>
      <dgm:spPr/>
    </dgm:pt>
    <dgm:pt modelId="{3763AABD-0045-1E47-A6FC-1908CA201607}" type="pres">
      <dgm:prSet presAssocID="{728524CB-F9F1-4497-BE4D-3DF7470CDDFE}" presName="childText" presStyleLbl="conFgAcc1" presStyleIdx="0" presStyleCnt="4">
        <dgm:presLayoutVars>
          <dgm:bulletEnabled val="1"/>
        </dgm:presLayoutVars>
      </dgm:prSet>
      <dgm:spPr/>
    </dgm:pt>
    <dgm:pt modelId="{C4C6168C-C928-6341-86ED-34476D53290F}" type="pres">
      <dgm:prSet presAssocID="{9F75714F-77B8-4B6B-8819-71054F7A5C84}" presName="spaceBetweenRectangles" presStyleCnt="0"/>
      <dgm:spPr/>
    </dgm:pt>
    <dgm:pt modelId="{CD3343A8-C169-614B-BB87-6FF15FAD23BD}" type="pres">
      <dgm:prSet presAssocID="{42D10BE5-B66A-4F6B-8EFD-167701E9EE99}" presName="parentLin" presStyleCnt="0"/>
      <dgm:spPr/>
    </dgm:pt>
    <dgm:pt modelId="{EC63042E-D103-7E47-9820-A5448411118B}" type="pres">
      <dgm:prSet presAssocID="{42D10BE5-B66A-4F6B-8EFD-167701E9EE99}" presName="parentLeftMargin" presStyleLbl="node1" presStyleIdx="0" presStyleCnt="4"/>
      <dgm:spPr/>
    </dgm:pt>
    <dgm:pt modelId="{62930451-0AD5-0F47-8707-DF2659A1B849}" type="pres">
      <dgm:prSet presAssocID="{42D10BE5-B66A-4F6B-8EFD-167701E9EE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EB0372-DBB9-3746-A928-D1EEF35CBE28}" type="pres">
      <dgm:prSet presAssocID="{42D10BE5-B66A-4F6B-8EFD-167701E9EE99}" presName="negativeSpace" presStyleCnt="0"/>
      <dgm:spPr/>
    </dgm:pt>
    <dgm:pt modelId="{6D77D3A2-AE6E-A940-A242-851A95EF892B}" type="pres">
      <dgm:prSet presAssocID="{42D10BE5-B66A-4F6B-8EFD-167701E9EE99}" presName="childText" presStyleLbl="conFgAcc1" presStyleIdx="1" presStyleCnt="4">
        <dgm:presLayoutVars>
          <dgm:bulletEnabled val="1"/>
        </dgm:presLayoutVars>
      </dgm:prSet>
      <dgm:spPr/>
    </dgm:pt>
    <dgm:pt modelId="{F44BCE02-4253-F645-A788-2E87B94AEC60}" type="pres">
      <dgm:prSet presAssocID="{6B3E5FE3-16D4-4150-8E29-6D9843678A38}" presName="spaceBetweenRectangles" presStyleCnt="0"/>
      <dgm:spPr/>
    </dgm:pt>
    <dgm:pt modelId="{0898FFD7-C4C8-164F-9034-192FA1C98950}" type="pres">
      <dgm:prSet presAssocID="{B75B8AFE-E2DB-4776-BAB1-29FA7E5A7B9F}" presName="parentLin" presStyleCnt="0"/>
      <dgm:spPr/>
    </dgm:pt>
    <dgm:pt modelId="{7A6E60BD-487D-6547-BADD-67A7617DB31F}" type="pres">
      <dgm:prSet presAssocID="{B75B8AFE-E2DB-4776-BAB1-29FA7E5A7B9F}" presName="parentLeftMargin" presStyleLbl="node1" presStyleIdx="1" presStyleCnt="4"/>
      <dgm:spPr/>
    </dgm:pt>
    <dgm:pt modelId="{334F712C-59B5-424D-B931-A30439589AA7}" type="pres">
      <dgm:prSet presAssocID="{B75B8AFE-E2DB-4776-BAB1-29FA7E5A7B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FC4BD2-E2D4-D444-BC3B-81EC9861CCAD}" type="pres">
      <dgm:prSet presAssocID="{B75B8AFE-E2DB-4776-BAB1-29FA7E5A7B9F}" presName="negativeSpace" presStyleCnt="0"/>
      <dgm:spPr/>
    </dgm:pt>
    <dgm:pt modelId="{E50A8D53-1C07-9446-AE4E-ED9395315C9F}" type="pres">
      <dgm:prSet presAssocID="{B75B8AFE-E2DB-4776-BAB1-29FA7E5A7B9F}" presName="childText" presStyleLbl="conFgAcc1" presStyleIdx="2" presStyleCnt="4">
        <dgm:presLayoutVars>
          <dgm:bulletEnabled val="1"/>
        </dgm:presLayoutVars>
      </dgm:prSet>
      <dgm:spPr/>
    </dgm:pt>
    <dgm:pt modelId="{BB72E574-165D-F44C-94D3-1436F1670C5C}" type="pres">
      <dgm:prSet presAssocID="{94BF27FA-4540-49EB-ADCC-1DA435AC3DED}" presName="spaceBetweenRectangles" presStyleCnt="0"/>
      <dgm:spPr/>
    </dgm:pt>
    <dgm:pt modelId="{FB80A64D-332C-5B47-B1C7-B04C8F25A5C0}" type="pres">
      <dgm:prSet presAssocID="{776F63CA-39AF-4973-A21D-1D0B36A03C61}" presName="parentLin" presStyleCnt="0"/>
      <dgm:spPr/>
    </dgm:pt>
    <dgm:pt modelId="{484386AF-9384-024A-B591-C158C3CBEECF}" type="pres">
      <dgm:prSet presAssocID="{776F63CA-39AF-4973-A21D-1D0B36A03C61}" presName="parentLeftMargin" presStyleLbl="node1" presStyleIdx="2" presStyleCnt="4"/>
      <dgm:spPr/>
    </dgm:pt>
    <dgm:pt modelId="{12C02738-9BFD-A74A-8E8B-5E78C10AFCFB}" type="pres">
      <dgm:prSet presAssocID="{776F63CA-39AF-4973-A21D-1D0B36A03C6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45CC6BF-6C16-A346-8E65-7458ECC8CB43}" type="pres">
      <dgm:prSet presAssocID="{776F63CA-39AF-4973-A21D-1D0B36A03C61}" presName="negativeSpace" presStyleCnt="0"/>
      <dgm:spPr/>
    </dgm:pt>
    <dgm:pt modelId="{77EFE54F-9137-C449-B1B6-D98C50C1163E}" type="pres">
      <dgm:prSet presAssocID="{776F63CA-39AF-4973-A21D-1D0B36A03C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7320A0C-EFEA-3E45-A5C6-E1AE305AA1EA}" type="presOf" srcId="{42D10BE5-B66A-4F6B-8EFD-167701E9EE99}" destId="{EC63042E-D103-7E47-9820-A5448411118B}" srcOrd="0" destOrd="0" presId="urn:microsoft.com/office/officeart/2005/8/layout/list1"/>
    <dgm:cxn modelId="{2210A820-304F-499D-BB3B-C7B86A031046}" srcId="{ABFF962C-6596-4A8A-A928-1EA6B8102CAF}" destId="{B75B8AFE-E2DB-4776-BAB1-29FA7E5A7B9F}" srcOrd="2" destOrd="0" parTransId="{B44D6B8B-6107-4EDE-92DF-51ACEABA0E04}" sibTransId="{94BF27FA-4540-49EB-ADCC-1DA435AC3DED}"/>
    <dgm:cxn modelId="{F0DB6944-9367-EB4A-B3D9-8FC7CE59DE90}" type="presOf" srcId="{728524CB-F9F1-4497-BE4D-3DF7470CDDFE}" destId="{90EDCE6A-8851-A446-8C20-EC4CB301F8E1}" srcOrd="1" destOrd="0" presId="urn:microsoft.com/office/officeart/2005/8/layout/list1"/>
    <dgm:cxn modelId="{B2761169-60F4-4E3A-9637-C085DD6C7E38}" srcId="{ABFF962C-6596-4A8A-A928-1EA6B8102CAF}" destId="{728524CB-F9F1-4497-BE4D-3DF7470CDDFE}" srcOrd="0" destOrd="0" parTransId="{19852D63-AE17-40DA-B8BC-8CD0BD432DFF}" sibTransId="{9F75714F-77B8-4B6B-8819-71054F7A5C84}"/>
    <dgm:cxn modelId="{C2DED54A-D0FF-AB4A-BCDF-E3E8D86F1003}" type="presOf" srcId="{B75B8AFE-E2DB-4776-BAB1-29FA7E5A7B9F}" destId="{7A6E60BD-487D-6547-BADD-67A7617DB31F}" srcOrd="0" destOrd="0" presId="urn:microsoft.com/office/officeart/2005/8/layout/list1"/>
    <dgm:cxn modelId="{56D4C96D-F9EE-CB40-A654-4DBA89CF65DF}" type="presOf" srcId="{728524CB-F9F1-4497-BE4D-3DF7470CDDFE}" destId="{36F5EF2F-EE86-3B4C-B617-E71A8D3C1C07}" srcOrd="0" destOrd="0" presId="urn:microsoft.com/office/officeart/2005/8/layout/list1"/>
    <dgm:cxn modelId="{0B1C7482-18D5-4375-8F8F-8C0D4BA83F4B}" srcId="{ABFF962C-6596-4A8A-A928-1EA6B8102CAF}" destId="{776F63CA-39AF-4973-A21D-1D0B36A03C61}" srcOrd="3" destOrd="0" parTransId="{E344D0AE-7D69-42AC-9B40-D0BD17771C97}" sibTransId="{0CF15F84-4FA6-4E84-98EA-FAC6AEED1AA3}"/>
    <dgm:cxn modelId="{CA3FB489-1C10-4E43-9580-EFED682FD6B1}" type="presOf" srcId="{42D10BE5-B66A-4F6B-8EFD-167701E9EE99}" destId="{62930451-0AD5-0F47-8707-DF2659A1B849}" srcOrd="1" destOrd="0" presId="urn:microsoft.com/office/officeart/2005/8/layout/list1"/>
    <dgm:cxn modelId="{8F47599B-CCE1-FE4C-88CA-243B8BC2D011}" type="presOf" srcId="{ABFF962C-6596-4A8A-A928-1EA6B8102CAF}" destId="{9EA4151E-52A1-1F4B-8AEE-427E4F7D379A}" srcOrd="0" destOrd="0" presId="urn:microsoft.com/office/officeart/2005/8/layout/list1"/>
    <dgm:cxn modelId="{D6A2F8C1-7457-1C4E-A12E-763CB6EB1EE4}" type="presOf" srcId="{776F63CA-39AF-4973-A21D-1D0B36A03C61}" destId="{12C02738-9BFD-A74A-8E8B-5E78C10AFCFB}" srcOrd="1" destOrd="0" presId="urn:microsoft.com/office/officeart/2005/8/layout/list1"/>
    <dgm:cxn modelId="{312269CA-4333-3149-A141-842A8D85280D}" type="presOf" srcId="{776F63CA-39AF-4973-A21D-1D0B36A03C61}" destId="{484386AF-9384-024A-B591-C158C3CBEECF}" srcOrd="0" destOrd="0" presId="urn:microsoft.com/office/officeart/2005/8/layout/list1"/>
    <dgm:cxn modelId="{E143EEF4-BA28-4445-93F5-9A4B94A39F42}" srcId="{ABFF962C-6596-4A8A-A928-1EA6B8102CAF}" destId="{42D10BE5-B66A-4F6B-8EFD-167701E9EE99}" srcOrd="1" destOrd="0" parTransId="{10A41546-746F-4DB2-8C46-B3506A35A9B5}" sibTransId="{6B3E5FE3-16D4-4150-8E29-6D9843678A38}"/>
    <dgm:cxn modelId="{26BA31FD-853F-4B4F-BB1A-564F0C558165}" type="presOf" srcId="{B75B8AFE-E2DB-4776-BAB1-29FA7E5A7B9F}" destId="{334F712C-59B5-424D-B931-A30439589AA7}" srcOrd="1" destOrd="0" presId="urn:microsoft.com/office/officeart/2005/8/layout/list1"/>
    <dgm:cxn modelId="{7260E526-BFB0-6D48-BBE5-8A67BF869DEE}" type="presParOf" srcId="{9EA4151E-52A1-1F4B-8AEE-427E4F7D379A}" destId="{B37B2A8F-745B-3640-A156-BA46498CAA34}" srcOrd="0" destOrd="0" presId="urn:microsoft.com/office/officeart/2005/8/layout/list1"/>
    <dgm:cxn modelId="{6A46C98A-1F26-8343-AEF5-0438CC680C1A}" type="presParOf" srcId="{B37B2A8F-745B-3640-A156-BA46498CAA34}" destId="{36F5EF2F-EE86-3B4C-B617-E71A8D3C1C07}" srcOrd="0" destOrd="0" presId="urn:microsoft.com/office/officeart/2005/8/layout/list1"/>
    <dgm:cxn modelId="{1B76CBE5-0EAA-8641-8B53-4167BB950A83}" type="presParOf" srcId="{B37B2A8F-745B-3640-A156-BA46498CAA34}" destId="{90EDCE6A-8851-A446-8C20-EC4CB301F8E1}" srcOrd="1" destOrd="0" presId="urn:microsoft.com/office/officeart/2005/8/layout/list1"/>
    <dgm:cxn modelId="{27727ED1-C32E-FF4E-B1AC-2317356FA500}" type="presParOf" srcId="{9EA4151E-52A1-1F4B-8AEE-427E4F7D379A}" destId="{D007BB76-6F71-0C40-B2FD-DD57DE0366D5}" srcOrd="1" destOrd="0" presId="urn:microsoft.com/office/officeart/2005/8/layout/list1"/>
    <dgm:cxn modelId="{5804C35C-ABE7-3042-B180-9EDED98B9D8E}" type="presParOf" srcId="{9EA4151E-52A1-1F4B-8AEE-427E4F7D379A}" destId="{3763AABD-0045-1E47-A6FC-1908CA201607}" srcOrd="2" destOrd="0" presId="urn:microsoft.com/office/officeart/2005/8/layout/list1"/>
    <dgm:cxn modelId="{ACB0A592-AFE2-F145-9B4E-0BA636A781E7}" type="presParOf" srcId="{9EA4151E-52A1-1F4B-8AEE-427E4F7D379A}" destId="{C4C6168C-C928-6341-86ED-34476D53290F}" srcOrd="3" destOrd="0" presId="urn:microsoft.com/office/officeart/2005/8/layout/list1"/>
    <dgm:cxn modelId="{F07290EC-C429-994C-B6E3-8452FB5CE46B}" type="presParOf" srcId="{9EA4151E-52A1-1F4B-8AEE-427E4F7D379A}" destId="{CD3343A8-C169-614B-BB87-6FF15FAD23BD}" srcOrd="4" destOrd="0" presId="urn:microsoft.com/office/officeart/2005/8/layout/list1"/>
    <dgm:cxn modelId="{8E4DAA12-3A33-5C43-98C0-6A7E6CB622F8}" type="presParOf" srcId="{CD3343A8-C169-614B-BB87-6FF15FAD23BD}" destId="{EC63042E-D103-7E47-9820-A5448411118B}" srcOrd="0" destOrd="0" presId="urn:microsoft.com/office/officeart/2005/8/layout/list1"/>
    <dgm:cxn modelId="{986E9B5C-29AA-774F-A3C6-C30F5FEBF0BB}" type="presParOf" srcId="{CD3343A8-C169-614B-BB87-6FF15FAD23BD}" destId="{62930451-0AD5-0F47-8707-DF2659A1B849}" srcOrd="1" destOrd="0" presId="urn:microsoft.com/office/officeart/2005/8/layout/list1"/>
    <dgm:cxn modelId="{CCCA4F3A-8DC1-8B40-82C0-8FC6E430B8FF}" type="presParOf" srcId="{9EA4151E-52A1-1F4B-8AEE-427E4F7D379A}" destId="{AAEB0372-DBB9-3746-A928-D1EEF35CBE28}" srcOrd="5" destOrd="0" presId="urn:microsoft.com/office/officeart/2005/8/layout/list1"/>
    <dgm:cxn modelId="{FFE04041-46F0-D047-B437-01DA266127CF}" type="presParOf" srcId="{9EA4151E-52A1-1F4B-8AEE-427E4F7D379A}" destId="{6D77D3A2-AE6E-A940-A242-851A95EF892B}" srcOrd="6" destOrd="0" presId="urn:microsoft.com/office/officeart/2005/8/layout/list1"/>
    <dgm:cxn modelId="{62AC9390-7EFB-0246-9828-0ADD0DD26394}" type="presParOf" srcId="{9EA4151E-52A1-1F4B-8AEE-427E4F7D379A}" destId="{F44BCE02-4253-F645-A788-2E87B94AEC60}" srcOrd="7" destOrd="0" presId="urn:microsoft.com/office/officeart/2005/8/layout/list1"/>
    <dgm:cxn modelId="{7E3C0146-3259-724F-AE4A-65430A344888}" type="presParOf" srcId="{9EA4151E-52A1-1F4B-8AEE-427E4F7D379A}" destId="{0898FFD7-C4C8-164F-9034-192FA1C98950}" srcOrd="8" destOrd="0" presId="urn:microsoft.com/office/officeart/2005/8/layout/list1"/>
    <dgm:cxn modelId="{DF9B0CAD-2D70-F242-92B7-9FF7D6199549}" type="presParOf" srcId="{0898FFD7-C4C8-164F-9034-192FA1C98950}" destId="{7A6E60BD-487D-6547-BADD-67A7617DB31F}" srcOrd="0" destOrd="0" presId="urn:microsoft.com/office/officeart/2005/8/layout/list1"/>
    <dgm:cxn modelId="{760D74C1-0C39-6C47-B3B2-9102D0A5AEAE}" type="presParOf" srcId="{0898FFD7-C4C8-164F-9034-192FA1C98950}" destId="{334F712C-59B5-424D-B931-A30439589AA7}" srcOrd="1" destOrd="0" presId="urn:microsoft.com/office/officeart/2005/8/layout/list1"/>
    <dgm:cxn modelId="{8B6FA24D-B485-3447-9971-A514E4DACB63}" type="presParOf" srcId="{9EA4151E-52A1-1F4B-8AEE-427E4F7D379A}" destId="{12FC4BD2-E2D4-D444-BC3B-81EC9861CCAD}" srcOrd="9" destOrd="0" presId="urn:microsoft.com/office/officeart/2005/8/layout/list1"/>
    <dgm:cxn modelId="{A231CD6B-DFF5-4F46-AC27-38909DF4170E}" type="presParOf" srcId="{9EA4151E-52A1-1F4B-8AEE-427E4F7D379A}" destId="{E50A8D53-1C07-9446-AE4E-ED9395315C9F}" srcOrd="10" destOrd="0" presId="urn:microsoft.com/office/officeart/2005/8/layout/list1"/>
    <dgm:cxn modelId="{FA82EFA9-EFAE-EA44-990C-8A9FBED18605}" type="presParOf" srcId="{9EA4151E-52A1-1F4B-8AEE-427E4F7D379A}" destId="{BB72E574-165D-F44C-94D3-1436F1670C5C}" srcOrd="11" destOrd="0" presId="urn:microsoft.com/office/officeart/2005/8/layout/list1"/>
    <dgm:cxn modelId="{B612C4AD-FA44-9142-82E1-43C2C933DE3B}" type="presParOf" srcId="{9EA4151E-52A1-1F4B-8AEE-427E4F7D379A}" destId="{FB80A64D-332C-5B47-B1C7-B04C8F25A5C0}" srcOrd="12" destOrd="0" presId="urn:microsoft.com/office/officeart/2005/8/layout/list1"/>
    <dgm:cxn modelId="{C346454F-AC0F-3346-BEBC-DB7B09874EA3}" type="presParOf" srcId="{FB80A64D-332C-5B47-B1C7-B04C8F25A5C0}" destId="{484386AF-9384-024A-B591-C158C3CBEECF}" srcOrd="0" destOrd="0" presId="urn:microsoft.com/office/officeart/2005/8/layout/list1"/>
    <dgm:cxn modelId="{77876E27-FCDC-E648-B616-B42859E188B1}" type="presParOf" srcId="{FB80A64D-332C-5B47-B1C7-B04C8F25A5C0}" destId="{12C02738-9BFD-A74A-8E8B-5E78C10AFCFB}" srcOrd="1" destOrd="0" presId="urn:microsoft.com/office/officeart/2005/8/layout/list1"/>
    <dgm:cxn modelId="{32719AC4-B1E9-974B-8CA7-AEB0A4D0CE1E}" type="presParOf" srcId="{9EA4151E-52A1-1F4B-8AEE-427E4F7D379A}" destId="{845CC6BF-6C16-A346-8E65-7458ECC8CB43}" srcOrd="13" destOrd="0" presId="urn:microsoft.com/office/officeart/2005/8/layout/list1"/>
    <dgm:cxn modelId="{AEC8076E-08F0-5D43-B6EB-CC1EA90A42D1}" type="presParOf" srcId="{9EA4151E-52A1-1F4B-8AEE-427E4F7D379A}" destId="{77EFE54F-9137-C449-B1B6-D98C50C116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4A8FF9-721E-4F5F-8029-D718113F8E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1A91B-A973-40B2-AE2B-96E90D787FB3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SD1: JNM heeft sterke en stabiele afdelingen</a:t>
          </a:r>
          <a:endParaRPr lang="en-US"/>
        </a:p>
      </dgm:t>
    </dgm:pt>
    <dgm:pt modelId="{BC7C9CAB-3E60-45C2-8AB8-19DBA54D58A2}" type="parTrans" cxnId="{8097EE53-3A6B-49B8-B949-150737B335C0}">
      <dgm:prSet/>
      <dgm:spPr/>
      <dgm:t>
        <a:bodyPr/>
        <a:lstStyle/>
        <a:p>
          <a:endParaRPr lang="en-US"/>
        </a:p>
      </dgm:t>
    </dgm:pt>
    <dgm:pt modelId="{599C548E-3603-4486-9E8A-D64C0F806D1C}" type="sibTrans" cxnId="{8097EE53-3A6B-49B8-B949-150737B335C0}">
      <dgm:prSet/>
      <dgm:spPr/>
      <dgm:t>
        <a:bodyPr/>
        <a:lstStyle/>
        <a:p>
          <a:endParaRPr lang="en-US"/>
        </a:p>
      </dgm:t>
    </dgm:pt>
    <dgm:pt modelId="{22AEB2DE-D87B-403B-82F4-A60D679242D1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58% gehaald, 17% gedeeltelijk, 25% niet</a:t>
          </a:r>
        </a:p>
        <a:p>
          <a:pPr>
            <a:lnSpc>
              <a:spcPct val="100000"/>
            </a:lnSpc>
          </a:pPr>
          <a:r>
            <a:rPr lang="en-BE"/>
            <a:t>O.a. door uitval personeel </a:t>
          </a:r>
          <a:endParaRPr lang="en-US"/>
        </a:p>
      </dgm:t>
    </dgm:pt>
    <dgm:pt modelId="{7E206358-C744-466A-8CBF-ED7450723440}" type="parTrans" cxnId="{3BBB1816-6C02-46E4-8312-7F8ADF9B6BB4}">
      <dgm:prSet/>
      <dgm:spPr/>
      <dgm:t>
        <a:bodyPr/>
        <a:lstStyle/>
        <a:p>
          <a:endParaRPr lang="en-US"/>
        </a:p>
      </dgm:t>
    </dgm:pt>
    <dgm:pt modelId="{262F7021-A96D-4CCD-BD8C-2AB06C1EBB78}" type="sibTrans" cxnId="{3BBB1816-6C02-46E4-8312-7F8ADF9B6BB4}">
      <dgm:prSet/>
      <dgm:spPr/>
      <dgm:t>
        <a:bodyPr/>
        <a:lstStyle/>
        <a:p>
          <a:endParaRPr lang="en-US"/>
        </a:p>
      </dgm:t>
    </dgm:pt>
    <dgm:pt modelId="{20745FAA-5825-4630-B5DD-857B4257D212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OD 6.8:</a:t>
          </a:r>
          <a:r>
            <a:rPr lang="en-GB" b="0" i="0"/>
            <a:t> De JNM Winkel ondersteunt de werking van JNM via zijn aanbod en acties</a:t>
          </a:r>
          <a:endParaRPr lang="en-US"/>
        </a:p>
      </dgm:t>
    </dgm:pt>
    <dgm:pt modelId="{D1375D2E-62AC-4387-99FD-426F40BD416D}" type="parTrans" cxnId="{0381FFB5-6701-4135-BE54-6BBE25AC15E5}">
      <dgm:prSet/>
      <dgm:spPr/>
      <dgm:t>
        <a:bodyPr/>
        <a:lstStyle/>
        <a:p>
          <a:endParaRPr lang="en-US"/>
        </a:p>
      </dgm:t>
    </dgm:pt>
    <dgm:pt modelId="{F32155A0-6993-423D-82F1-9F0AFB643CE2}" type="sibTrans" cxnId="{0381FFB5-6701-4135-BE54-6BBE25AC15E5}">
      <dgm:prSet/>
      <dgm:spPr/>
      <dgm:t>
        <a:bodyPr/>
        <a:lstStyle/>
        <a:p>
          <a:endParaRPr lang="en-US"/>
        </a:p>
      </dgm:t>
    </dgm:pt>
    <dgm:pt modelId="{4E93E34C-E200-4395-99FF-5167B482D9E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2/3 Indicatoren niet gehaald. </a:t>
          </a:r>
          <a:endParaRPr lang="en-US"/>
        </a:p>
      </dgm:t>
    </dgm:pt>
    <dgm:pt modelId="{314B67B3-95A7-4137-B193-79164CBC9612}" type="parTrans" cxnId="{2A37FDE9-F13A-4A33-AE0D-FB5A49FB9256}">
      <dgm:prSet/>
      <dgm:spPr/>
      <dgm:t>
        <a:bodyPr/>
        <a:lstStyle/>
        <a:p>
          <a:endParaRPr lang="en-US"/>
        </a:p>
      </dgm:t>
    </dgm:pt>
    <dgm:pt modelId="{4F4537E0-3B50-4E54-8378-0C7BB9DC4E5A}" type="sibTrans" cxnId="{2A37FDE9-F13A-4A33-AE0D-FB5A49FB9256}">
      <dgm:prSet/>
      <dgm:spPr/>
      <dgm:t>
        <a:bodyPr/>
        <a:lstStyle/>
        <a:p>
          <a:endParaRPr lang="en-US"/>
        </a:p>
      </dgm:t>
    </dgm:pt>
    <dgm:pt modelId="{D8159695-F45A-4095-A486-F5AA17ABB1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 ambitieus?</a:t>
          </a:r>
          <a:endParaRPr lang="en-US"/>
        </a:p>
      </dgm:t>
    </dgm:pt>
    <dgm:pt modelId="{248524A8-C83F-42E3-9234-0646F974BCF9}" type="parTrans" cxnId="{16BC2CB7-E4B6-4CC9-99F9-DB1B41FBE964}">
      <dgm:prSet/>
      <dgm:spPr/>
      <dgm:t>
        <a:bodyPr/>
        <a:lstStyle/>
        <a:p>
          <a:endParaRPr lang="en-US"/>
        </a:p>
      </dgm:t>
    </dgm:pt>
    <dgm:pt modelId="{CBA1CF48-6E6A-4F1B-B2E7-0A60D6E3D153}" type="sibTrans" cxnId="{16BC2CB7-E4B6-4CC9-99F9-DB1B41FBE964}">
      <dgm:prSet/>
      <dgm:spPr/>
      <dgm:t>
        <a:bodyPr/>
        <a:lstStyle/>
        <a:p>
          <a:endParaRPr lang="en-US"/>
        </a:p>
      </dgm:t>
    </dgm:pt>
    <dgm:pt modelId="{BCDA7CDB-B891-4D7F-918A-6D264FE7B949}" type="pres">
      <dgm:prSet presAssocID="{3F4A8FF9-721E-4F5F-8029-D718113F8EF7}" presName="root" presStyleCnt="0">
        <dgm:presLayoutVars>
          <dgm:dir/>
          <dgm:resizeHandles val="exact"/>
        </dgm:presLayoutVars>
      </dgm:prSet>
      <dgm:spPr/>
    </dgm:pt>
    <dgm:pt modelId="{8F0A76AC-FFBA-45D3-B7EC-B3C7BAD0DD55}" type="pres">
      <dgm:prSet presAssocID="{85A1A91B-A973-40B2-AE2B-96E90D787FB3}" presName="compNode" presStyleCnt="0"/>
      <dgm:spPr/>
    </dgm:pt>
    <dgm:pt modelId="{2E02B15C-0CF8-42AA-A846-50C6CD070AA3}" type="pres">
      <dgm:prSet presAssocID="{85A1A91B-A973-40B2-AE2B-96E90D787FB3}" presName="bgRect" presStyleLbl="bgShp" presStyleIdx="0" presStyleCnt="2"/>
      <dgm:spPr/>
    </dgm:pt>
    <dgm:pt modelId="{434E3360-912E-48C8-B97A-352E43D6BAF4}" type="pres">
      <dgm:prSet presAssocID="{85A1A91B-A973-40B2-AE2B-96E90D787F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D74D1AEC-12D7-4EC0-9261-6C96F01D0DD6}" type="pres">
      <dgm:prSet presAssocID="{85A1A91B-A973-40B2-AE2B-96E90D787FB3}" presName="spaceRect" presStyleCnt="0"/>
      <dgm:spPr/>
    </dgm:pt>
    <dgm:pt modelId="{60DD1B3B-9115-4495-B75C-593648C711BC}" type="pres">
      <dgm:prSet presAssocID="{85A1A91B-A973-40B2-AE2B-96E90D787FB3}" presName="parTx" presStyleLbl="revTx" presStyleIdx="0" presStyleCnt="4">
        <dgm:presLayoutVars>
          <dgm:chMax val="0"/>
          <dgm:chPref val="0"/>
        </dgm:presLayoutVars>
      </dgm:prSet>
      <dgm:spPr/>
    </dgm:pt>
    <dgm:pt modelId="{7C328FBB-6F9D-41C2-9EE0-38E72D8ED39C}" type="pres">
      <dgm:prSet presAssocID="{85A1A91B-A973-40B2-AE2B-96E90D787FB3}" presName="desTx" presStyleLbl="revTx" presStyleIdx="1" presStyleCnt="4">
        <dgm:presLayoutVars/>
      </dgm:prSet>
      <dgm:spPr/>
    </dgm:pt>
    <dgm:pt modelId="{D2428216-863D-416A-808D-889CE2EEA4AB}" type="pres">
      <dgm:prSet presAssocID="{599C548E-3603-4486-9E8A-D64C0F806D1C}" presName="sibTrans" presStyleCnt="0"/>
      <dgm:spPr/>
    </dgm:pt>
    <dgm:pt modelId="{724FB599-FA64-42EC-945A-8400A4A6AE36}" type="pres">
      <dgm:prSet presAssocID="{20745FAA-5825-4630-B5DD-857B4257D212}" presName="compNode" presStyleCnt="0"/>
      <dgm:spPr/>
    </dgm:pt>
    <dgm:pt modelId="{2BC115CC-DA5C-4AA2-BE25-9826514F5B70}" type="pres">
      <dgm:prSet presAssocID="{20745FAA-5825-4630-B5DD-857B4257D212}" presName="bgRect" presStyleLbl="bgShp" presStyleIdx="1" presStyleCnt="2"/>
      <dgm:spPr/>
    </dgm:pt>
    <dgm:pt modelId="{49489F04-890C-49B4-9936-759C16A71484}" type="pres">
      <dgm:prSet presAssocID="{20745FAA-5825-4630-B5DD-857B4257D21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7624DB02-63DA-4D9A-B1E1-1FFA20CD70EA}" type="pres">
      <dgm:prSet presAssocID="{20745FAA-5825-4630-B5DD-857B4257D212}" presName="spaceRect" presStyleCnt="0"/>
      <dgm:spPr/>
    </dgm:pt>
    <dgm:pt modelId="{AAF559E4-E468-4F66-B65F-EC64F5384B5C}" type="pres">
      <dgm:prSet presAssocID="{20745FAA-5825-4630-B5DD-857B4257D212}" presName="parTx" presStyleLbl="revTx" presStyleIdx="2" presStyleCnt="4">
        <dgm:presLayoutVars>
          <dgm:chMax val="0"/>
          <dgm:chPref val="0"/>
        </dgm:presLayoutVars>
      </dgm:prSet>
      <dgm:spPr/>
    </dgm:pt>
    <dgm:pt modelId="{61722FFF-722D-4FFF-A07D-4622105262C9}" type="pres">
      <dgm:prSet presAssocID="{20745FAA-5825-4630-B5DD-857B4257D212}" presName="desTx" presStyleLbl="revTx" presStyleIdx="3" presStyleCnt="4">
        <dgm:presLayoutVars/>
      </dgm:prSet>
      <dgm:spPr/>
    </dgm:pt>
  </dgm:ptLst>
  <dgm:cxnLst>
    <dgm:cxn modelId="{3BBB1816-6C02-46E4-8312-7F8ADF9B6BB4}" srcId="{85A1A91B-A973-40B2-AE2B-96E90D787FB3}" destId="{22AEB2DE-D87B-403B-82F4-A60D679242D1}" srcOrd="0" destOrd="0" parTransId="{7E206358-C744-466A-8CBF-ED7450723440}" sibTransId="{262F7021-A96D-4CCD-BD8C-2AB06C1EBB78}"/>
    <dgm:cxn modelId="{9CE48736-7DD2-4C70-834E-BF07A949506C}" type="presOf" srcId="{4E93E34C-E200-4395-99FF-5167B482D9E6}" destId="{61722FFF-722D-4FFF-A07D-4622105262C9}" srcOrd="0" destOrd="0" presId="urn:microsoft.com/office/officeart/2018/2/layout/IconVerticalSolidList"/>
    <dgm:cxn modelId="{C6F82568-EF74-42E8-88A3-C6ECD912A78E}" type="presOf" srcId="{85A1A91B-A973-40B2-AE2B-96E90D787FB3}" destId="{60DD1B3B-9115-4495-B75C-593648C711BC}" srcOrd="0" destOrd="0" presId="urn:microsoft.com/office/officeart/2018/2/layout/IconVerticalSolidList"/>
    <dgm:cxn modelId="{52FBE06F-6725-47E7-A7DD-F3AB193B7B5A}" type="presOf" srcId="{D8159695-F45A-4095-A486-F5AA17ABB166}" destId="{61722FFF-722D-4FFF-A07D-4622105262C9}" srcOrd="0" destOrd="1" presId="urn:microsoft.com/office/officeart/2018/2/layout/IconVerticalSolidList"/>
    <dgm:cxn modelId="{8097EE53-3A6B-49B8-B949-150737B335C0}" srcId="{3F4A8FF9-721E-4F5F-8029-D718113F8EF7}" destId="{85A1A91B-A973-40B2-AE2B-96E90D787FB3}" srcOrd="0" destOrd="0" parTransId="{BC7C9CAB-3E60-45C2-8AB8-19DBA54D58A2}" sibTransId="{599C548E-3603-4486-9E8A-D64C0F806D1C}"/>
    <dgm:cxn modelId="{0381FFB5-6701-4135-BE54-6BBE25AC15E5}" srcId="{3F4A8FF9-721E-4F5F-8029-D718113F8EF7}" destId="{20745FAA-5825-4630-B5DD-857B4257D212}" srcOrd="1" destOrd="0" parTransId="{D1375D2E-62AC-4387-99FD-426F40BD416D}" sibTransId="{F32155A0-6993-423D-82F1-9F0AFB643CE2}"/>
    <dgm:cxn modelId="{16BC2CB7-E4B6-4CC9-99F9-DB1B41FBE964}" srcId="{20745FAA-5825-4630-B5DD-857B4257D212}" destId="{D8159695-F45A-4095-A486-F5AA17ABB166}" srcOrd="1" destOrd="0" parTransId="{248524A8-C83F-42E3-9234-0646F974BCF9}" sibTransId="{CBA1CF48-6E6A-4F1B-B2E7-0A60D6E3D153}"/>
    <dgm:cxn modelId="{289FB3C8-276D-4734-8697-34D3792DB954}" type="presOf" srcId="{3F4A8FF9-721E-4F5F-8029-D718113F8EF7}" destId="{BCDA7CDB-B891-4D7F-918A-6D264FE7B949}" srcOrd="0" destOrd="0" presId="urn:microsoft.com/office/officeart/2018/2/layout/IconVerticalSolidList"/>
    <dgm:cxn modelId="{3B6953D4-00AF-49DC-A9DD-AF79474EAE86}" type="presOf" srcId="{22AEB2DE-D87B-403B-82F4-A60D679242D1}" destId="{7C328FBB-6F9D-41C2-9EE0-38E72D8ED39C}" srcOrd="0" destOrd="0" presId="urn:microsoft.com/office/officeart/2018/2/layout/IconVerticalSolidList"/>
    <dgm:cxn modelId="{2A37FDE9-F13A-4A33-AE0D-FB5A49FB9256}" srcId="{20745FAA-5825-4630-B5DD-857B4257D212}" destId="{4E93E34C-E200-4395-99FF-5167B482D9E6}" srcOrd="0" destOrd="0" parTransId="{314B67B3-95A7-4137-B193-79164CBC9612}" sibTransId="{4F4537E0-3B50-4E54-8378-0C7BB9DC4E5A}"/>
    <dgm:cxn modelId="{69BD94FA-AD8D-4512-8B7B-03A9677E24EC}" type="presOf" srcId="{20745FAA-5825-4630-B5DD-857B4257D212}" destId="{AAF559E4-E468-4F66-B65F-EC64F5384B5C}" srcOrd="0" destOrd="0" presId="urn:microsoft.com/office/officeart/2018/2/layout/IconVerticalSolidList"/>
    <dgm:cxn modelId="{20A45D1E-F7BC-4D0A-AB62-4007AF89D05C}" type="presParOf" srcId="{BCDA7CDB-B891-4D7F-918A-6D264FE7B949}" destId="{8F0A76AC-FFBA-45D3-B7EC-B3C7BAD0DD55}" srcOrd="0" destOrd="0" presId="urn:microsoft.com/office/officeart/2018/2/layout/IconVerticalSolidList"/>
    <dgm:cxn modelId="{8DE2806F-C001-47BA-9640-9DAB2C3E41B1}" type="presParOf" srcId="{8F0A76AC-FFBA-45D3-B7EC-B3C7BAD0DD55}" destId="{2E02B15C-0CF8-42AA-A846-50C6CD070AA3}" srcOrd="0" destOrd="0" presId="urn:microsoft.com/office/officeart/2018/2/layout/IconVerticalSolidList"/>
    <dgm:cxn modelId="{FF1F38A4-EAB5-409B-8A98-40D6587D079C}" type="presParOf" srcId="{8F0A76AC-FFBA-45D3-B7EC-B3C7BAD0DD55}" destId="{434E3360-912E-48C8-B97A-352E43D6BAF4}" srcOrd="1" destOrd="0" presId="urn:microsoft.com/office/officeart/2018/2/layout/IconVerticalSolidList"/>
    <dgm:cxn modelId="{F0171316-E1A0-4048-8ABB-EC9318159357}" type="presParOf" srcId="{8F0A76AC-FFBA-45D3-B7EC-B3C7BAD0DD55}" destId="{D74D1AEC-12D7-4EC0-9261-6C96F01D0DD6}" srcOrd="2" destOrd="0" presId="urn:microsoft.com/office/officeart/2018/2/layout/IconVerticalSolidList"/>
    <dgm:cxn modelId="{A9A63141-0C4A-4854-AB70-5F9A4608DAF1}" type="presParOf" srcId="{8F0A76AC-FFBA-45D3-B7EC-B3C7BAD0DD55}" destId="{60DD1B3B-9115-4495-B75C-593648C711BC}" srcOrd="3" destOrd="0" presId="urn:microsoft.com/office/officeart/2018/2/layout/IconVerticalSolidList"/>
    <dgm:cxn modelId="{C1E3377E-D559-4DD8-B56B-BC469A59D141}" type="presParOf" srcId="{8F0A76AC-FFBA-45D3-B7EC-B3C7BAD0DD55}" destId="{7C328FBB-6F9D-41C2-9EE0-38E72D8ED39C}" srcOrd="4" destOrd="0" presId="urn:microsoft.com/office/officeart/2018/2/layout/IconVerticalSolidList"/>
    <dgm:cxn modelId="{17A51A8B-DA45-40D5-8A87-4A472644B224}" type="presParOf" srcId="{BCDA7CDB-B891-4D7F-918A-6D264FE7B949}" destId="{D2428216-863D-416A-808D-889CE2EEA4AB}" srcOrd="1" destOrd="0" presId="urn:microsoft.com/office/officeart/2018/2/layout/IconVerticalSolidList"/>
    <dgm:cxn modelId="{6D1E7979-9020-4AED-B939-669170227135}" type="presParOf" srcId="{BCDA7CDB-B891-4D7F-918A-6D264FE7B949}" destId="{724FB599-FA64-42EC-945A-8400A4A6AE36}" srcOrd="2" destOrd="0" presId="urn:microsoft.com/office/officeart/2018/2/layout/IconVerticalSolidList"/>
    <dgm:cxn modelId="{CCB01254-3873-46AC-BFCE-767856A2794E}" type="presParOf" srcId="{724FB599-FA64-42EC-945A-8400A4A6AE36}" destId="{2BC115CC-DA5C-4AA2-BE25-9826514F5B70}" srcOrd="0" destOrd="0" presId="urn:microsoft.com/office/officeart/2018/2/layout/IconVerticalSolidList"/>
    <dgm:cxn modelId="{0FB51E73-FCA4-4083-9B8E-CAAFDA178F11}" type="presParOf" srcId="{724FB599-FA64-42EC-945A-8400A4A6AE36}" destId="{49489F04-890C-49B4-9936-759C16A71484}" srcOrd="1" destOrd="0" presId="urn:microsoft.com/office/officeart/2018/2/layout/IconVerticalSolidList"/>
    <dgm:cxn modelId="{F8B84ECF-FEDA-4E61-96CD-9267F3ABBD7D}" type="presParOf" srcId="{724FB599-FA64-42EC-945A-8400A4A6AE36}" destId="{7624DB02-63DA-4D9A-B1E1-1FFA20CD70EA}" srcOrd="2" destOrd="0" presId="urn:microsoft.com/office/officeart/2018/2/layout/IconVerticalSolidList"/>
    <dgm:cxn modelId="{4559BF2D-358F-469C-AC98-71C4F0550D15}" type="presParOf" srcId="{724FB599-FA64-42EC-945A-8400A4A6AE36}" destId="{AAF559E4-E468-4F66-B65F-EC64F5384B5C}" srcOrd="3" destOrd="0" presId="urn:microsoft.com/office/officeart/2018/2/layout/IconVerticalSolidList"/>
    <dgm:cxn modelId="{DF790035-ED9F-4843-9A53-2580EA780E6D}" type="presParOf" srcId="{724FB599-FA64-42EC-945A-8400A4A6AE36}" destId="{61722FFF-722D-4FFF-A07D-4622105262C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E67DEE-71F4-4516-9DE6-C98DD8ECD3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441C4B-C262-48E4-8270-BAB9A9C2EC07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SD6: JNM </a:t>
          </a:r>
          <a:r>
            <a:rPr lang="en-BE" err="1"/>
            <a:t>staat</a:t>
          </a:r>
          <a:r>
            <a:rPr lang="en-BE"/>
            <a:t> </a:t>
          </a:r>
          <a:r>
            <a:rPr lang="en-BE" err="1"/>
            <a:t>organisatorisch</a:t>
          </a:r>
          <a:r>
            <a:rPr lang="en-BE"/>
            <a:t> </a:t>
          </a:r>
          <a:r>
            <a:rPr lang="en-BE" err="1"/>
            <a:t>sterk</a:t>
          </a:r>
          <a:endParaRPr lang="en-US"/>
        </a:p>
      </dgm:t>
    </dgm:pt>
    <dgm:pt modelId="{5553EA7C-5881-4FA7-A8AF-CB15E37CA836}" type="parTrans" cxnId="{B8C5FF96-1674-499A-8040-35527015F33D}">
      <dgm:prSet/>
      <dgm:spPr/>
      <dgm:t>
        <a:bodyPr/>
        <a:lstStyle/>
        <a:p>
          <a:endParaRPr lang="en-US"/>
        </a:p>
      </dgm:t>
    </dgm:pt>
    <dgm:pt modelId="{DF126E86-481D-463A-BCC7-CEFE424CDDD2}" type="sibTrans" cxnId="{B8C5FF96-1674-499A-8040-35527015F33D}">
      <dgm:prSet/>
      <dgm:spPr/>
      <dgm:t>
        <a:bodyPr/>
        <a:lstStyle/>
        <a:p>
          <a:endParaRPr lang="en-US"/>
        </a:p>
      </dgm:t>
    </dgm:pt>
    <dgm:pt modelId="{5DC9B2AC-B38E-490B-83AC-CA02A8230DB0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Op OD6.8 </a:t>
          </a:r>
          <a:r>
            <a:rPr lang="en-BE" err="1"/>
            <a:t>na</a:t>
          </a:r>
          <a:r>
            <a:rPr lang="en-BE"/>
            <a:t> </a:t>
          </a:r>
          <a:r>
            <a:rPr lang="en-BE" err="1"/>
            <a:t>alles</a:t>
          </a:r>
          <a:r>
            <a:rPr lang="en-BE"/>
            <a:t> </a:t>
          </a:r>
          <a:r>
            <a:rPr lang="en-BE" err="1"/>
            <a:t>gehaald</a:t>
          </a:r>
          <a:endParaRPr lang="en-US" err="1"/>
        </a:p>
      </dgm:t>
    </dgm:pt>
    <dgm:pt modelId="{806A0403-1F38-4B17-9FC7-FD2399D3ED07}" type="parTrans" cxnId="{2795F773-923B-479B-8412-C3B776ADA797}">
      <dgm:prSet/>
      <dgm:spPr/>
      <dgm:t>
        <a:bodyPr/>
        <a:lstStyle/>
        <a:p>
          <a:endParaRPr lang="en-US"/>
        </a:p>
      </dgm:t>
    </dgm:pt>
    <dgm:pt modelId="{BA71A578-6808-48F8-A904-3D87891C3552}" type="sibTrans" cxnId="{2795F773-923B-479B-8412-C3B776ADA797}">
      <dgm:prSet/>
      <dgm:spPr/>
      <dgm:t>
        <a:bodyPr/>
        <a:lstStyle/>
        <a:p>
          <a:endParaRPr lang="en-US"/>
        </a:p>
      </dgm:t>
    </dgm:pt>
    <dgm:pt modelId="{A362478D-DC3E-45A9-9B36-433CBED665C2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SD7: </a:t>
          </a:r>
          <a:r>
            <a:rPr lang="en-US"/>
            <a:t>JNM </a:t>
          </a:r>
          <a:r>
            <a:rPr lang="en-US" err="1"/>
            <a:t>zet</a:t>
          </a:r>
          <a:r>
            <a:rPr lang="en-US"/>
            <a:t> </a:t>
          </a:r>
          <a:r>
            <a:rPr lang="en-US" err="1"/>
            <a:t>zich</a:t>
          </a:r>
          <a:r>
            <a:rPr lang="en-US"/>
            <a:t> in </a:t>
          </a:r>
          <a:r>
            <a:rPr lang="en-US" err="1"/>
            <a:t>voor</a:t>
          </a:r>
          <a:r>
            <a:rPr lang="en-US"/>
            <a:t> </a:t>
          </a:r>
          <a:r>
            <a:rPr lang="en-US" err="1"/>
            <a:t>een</a:t>
          </a:r>
          <a:r>
            <a:rPr lang="en-US"/>
            <a:t> </a:t>
          </a:r>
          <a:r>
            <a:rPr lang="en-US" err="1"/>
            <a:t>sociaal</a:t>
          </a:r>
          <a:r>
            <a:rPr lang="en-US"/>
            <a:t> </a:t>
          </a:r>
          <a:r>
            <a:rPr lang="en-US" err="1"/>
            <a:t>en</a:t>
          </a:r>
          <a:r>
            <a:rPr lang="en-US"/>
            <a:t> </a:t>
          </a:r>
          <a:r>
            <a:rPr lang="en-US" err="1"/>
            <a:t>ecologisch</a:t>
          </a:r>
          <a:r>
            <a:rPr lang="en-US"/>
            <a:t> </a:t>
          </a:r>
          <a:r>
            <a:rPr lang="en-US" err="1"/>
            <a:t>rechtvaardige</a:t>
          </a:r>
          <a:r>
            <a:rPr lang="en-US"/>
            <a:t> </a:t>
          </a:r>
          <a:r>
            <a:rPr lang="en-US" err="1"/>
            <a:t>samenleving</a:t>
          </a:r>
          <a:endParaRPr lang="en-US"/>
        </a:p>
      </dgm:t>
    </dgm:pt>
    <dgm:pt modelId="{00B475AF-8319-4F57-A0C1-ED20F90FE3E7}" type="parTrans" cxnId="{20EF042B-D6ED-4745-8373-87CD5038EBD7}">
      <dgm:prSet/>
      <dgm:spPr/>
      <dgm:t>
        <a:bodyPr/>
        <a:lstStyle/>
        <a:p>
          <a:endParaRPr lang="en-US"/>
        </a:p>
      </dgm:t>
    </dgm:pt>
    <dgm:pt modelId="{894BA630-1AE9-4EAE-BB64-FC2697E202A1}" type="sibTrans" cxnId="{20EF042B-D6ED-4745-8373-87CD5038EBD7}">
      <dgm:prSet/>
      <dgm:spPr/>
      <dgm:t>
        <a:bodyPr/>
        <a:lstStyle/>
        <a:p>
          <a:endParaRPr lang="en-US"/>
        </a:p>
      </dgm:t>
    </dgm:pt>
    <dgm:pt modelId="{FAD54CF5-CE50-4BC6-9C47-23BF2419A9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É</a:t>
          </a:r>
          <a:r>
            <a:rPr lang="en-BE" err="1"/>
            <a:t>én</a:t>
          </a:r>
          <a:r>
            <a:rPr lang="en-BE"/>
            <a:t> indicator </a:t>
          </a:r>
          <a:r>
            <a:rPr lang="en-BE" err="1"/>
            <a:t>gedeeltelijk</a:t>
          </a:r>
          <a:r>
            <a:rPr lang="en-BE"/>
            <a:t> </a:t>
          </a:r>
          <a:r>
            <a:rPr lang="en-BE" err="1"/>
            <a:t>gehaald</a:t>
          </a:r>
          <a:endParaRPr lang="en-US" err="1"/>
        </a:p>
      </dgm:t>
    </dgm:pt>
    <dgm:pt modelId="{B017537A-5011-4AC2-9F81-2D20AB2367ED}" type="parTrans" cxnId="{2071F98B-1CEE-4ED0-8A39-28D65D3F1436}">
      <dgm:prSet/>
      <dgm:spPr/>
      <dgm:t>
        <a:bodyPr/>
        <a:lstStyle/>
        <a:p>
          <a:endParaRPr lang="en-US"/>
        </a:p>
      </dgm:t>
    </dgm:pt>
    <dgm:pt modelId="{92E64AE2-144D-4045-9B02-3DACE92F6696}" type="sibTrans" cxnId="{2071F98B-1CEE-4ED0-8A39-28D65D3F1436}">
      <dgm:prSet/>
      <dgm:spPr/>
      <dgm:t>
        <a:bodyPr/>
        <a:lstStyle/>
        <a:p>
          <a:endParaRPr lang="en-US"/>
        </a:p>
      </dgm:t>
    </dgm:pt>
    <dgm:pt modelId="{4CDE834F-6C6F-40A9-AAC3-577B7917028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anklin Gothic Book" panose="020B0503020102020204"/>
            </a:rPr>
            <a:t> </a:t>
          </a:r>
          <a:r>
            <a:rPr lang="en-US" err="1">
              <a:latin typeface="Franklin Gothic Book" panose="020B0503020102020204"/>
            </a:rPr>
            <a:t>Congres</a:t>
          </a:r>
          <a:r>
            <a:rPr lang="en-US">
              <a:latin typeface="Franklin Gothic Book" panose="020B0503020102020204"/>
            </a:rPr>
            <a:t> had 285 deelnemers</a:t>
          </a:r>
        </a:p>
      </dgm:t>
    </dgm:pt>
    <dgm:pt modelId="{F30B64B5-805C-4617-B658-BBBE6D97E242}" type="parTrans" cxnId="{BB48E38F-378C-4217-9DE1-99D9FD596881}">
      <dgm:prSet/>
      <dgm:spPr/>
      <dgm:t>
        <a:bodyPr/>
        <a:lstStyle/>
        <a:p>
          <a:endParaRPr lang="en-GB"/>
        </a:p>
      </dgm:t>
    </dgm:pt>
    <dgm:pt modelId="{039F2ACA-B5BC-4DD3-A9B1-19FC6189880C}" type="sibTrans" cxnId="{BB48E38F-378C-4217-9DE1-99D9FD596881}">
      <dgm:prSet/>
      <dgm:spPr/>
      <dgm:t>
        <a:bodyPr/>
        <a:lstStyle/>
        <a:p>
          <a:endParaRPr lang="en-GB"/>
        </a:p>
      </dgm:t>
    </dgm:pt>
    <dgm:pt modelId="{1F469CE8-2F85-4389-B852-7D04888AB72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ranklin Gothic Book" panose="020B0503020102020204"/>
            </a:rPr>
            <a:t> Moest 170 zijn</a:t>
          </a:r>
        </a:p>
      </dgm:t>
    </dgm:pt>
    <dgm:pt modelId="{4A17F0D9-C867-4E8C-90D7-8983CD50DE55}" type="parTrans" cxnId="{DE911F22-2705-4CF0-A081-D2A141856C8E}">
      <dgm:prSet/>
      <dgm:spPr/>
      <dgm:t>
        <a:bodyPr/>
        <a:lstStyle/>
        <a:p>
          <a:endParaRPr lang="en-GB"/>
        </a:p>
      </dgm:t>
    </dgm:pt>
    <dgm:pt modelId="{B32877E7-BFB6-4B39-ADDB-91657D0CA579}" type="sibTrans" cxnId="{DE911F22-2705-4CF0-A081-D2A141856C8E}">
      <dgm:prSet/>
      <dgm:spPr/>
      <dgm:t>
        <a:bodyPr/>
        <a:lstStyle/>
        <a:p>
          <a:endParaRPr lang="en-GB"/>
        </a:p>
      </dgm:t>
    </dgm:pt>
    <dgm:pt modelId="{23328063-5562-43D7-8234-60E0BE68C6D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BE">
              <a:solidFill>
                <a:srgbClr val="000000"/>
              </a:solidFill>
              <a:latin typeface="Franklin Gothic Book" panose="020B0503020102020204"/>
            </a:rPr>
            <a:t> </a:t>
          </a:r>
          <a:r>
            <a:rPr lang="nl-BE">
              <a:latin typeface="Franklin Gothic Book" panose="020B0503020102020204"/>
            </a:rPr>
            <a:t>Kampindicatoren</a:t>
          </a:r>
          <a:endParaRPr lang="en-US">
            <a:latin typeface="Franklin Gothic Book" panose="020B0503020102020204"/>
          </a:endParaRPr>
        </a:p>
      </dgm:t>
    </dgm:pt>
    <dgm:pt modelId="{A8BF4594-BFAB-4B27-9723-8B2B0CA3A552}" type="parTrans" cxnId="{FF693919-8B83-4935-A1F5-DC213A9189AF}">
      <dgm:prSet/>
      <dgm:spPr/>
      <dgm:t>
        <a:bodyPr/>
        <a:lstStyle/>
        <a:p>
          <a:endParaRPr lang="en-GB"/>
        </a:p>
      </dgm:t>
    </dgm:pt>
    <dgm:pt modelId="{977AC09C-B001-4E2F-A228-C64A6E913A9E}" type="sibTrans" cxnId="{FF693919-8B83-4935-A1F5-DC213A9189AF}">
      <dgm:prSet/>
      <dgm:spPr/>
      <dgm:t>
        <a:bodyPr/>
        <a:lstStyle/>
        <a:p>
          <a:endParaRPr lang="en-GB"/>
        </a:p>
      </dgm:t>
    </dgm:pt>
    <dgm:pt modelId="{E038B50F-EB6E-486C-88A8-9AB60146A6E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BE">
              <a:latin typeface="Franklin Gothic Book" panose="020B0503020102020204"/>
            </a:rPr>
            <a:t> </a:t>
          </a:r>
          <a:r>
            <a:rPr lang="nl">
              <a:solidFill>
                <a:srgbClr val="000000"/>
              </a:solidFill>
            </a:rPr>
            <a:t>Activiteiten en initiatieven met externe organisaties</a:t>
          </a:r>
        </a:p>
      </dgm:t>
    </dgm:pt>
    <dgm:pt modelId="{80F4DB8B-CF62-4A8F-89B5-FA4F1656EC56}" type="parTrans" cxnId="{10DCD882-149B-4C3B-AAC1-6D0A06F0CDA2}">
      <dgm:prSet/>
      <dgm:spPr/>
      <dgm:t>
        <a:bodyPr/>
        <a:lstStyle/>
        <a:p>
          <a:endParaRPr lang="en-GB"/>
        </a:p>
      </dgm:t>
    </dgm:pt>
    <dgm:pt modelId="{47FA827D-6542-4434-B2FA-1E1BA9BB4E93}" type="sibTrans" cxnId="{10DCD882-149B-4C3B-AAC1-6D0A06F0CDA2}">
      <dgm:prSet/>
      <dgm:spPr/>
      <dgm:t>
        <a:bodyPr/>
        <a:lstStyle/>
        <a:p>
          <a:endParaRPr lang="en-GB"/>
        </a:p>
      </dgm:t>
    </dgm:pt>
    <dgm:pt modelId="{AE07C2C7-7C52-475A-96CB-705F197E481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">
              <a:latin typeface="Franklin Gothic Book" panose="020B0503020102020204"/>
            </a:rPr>
            <a:t> Bv. Snuit, verkiezingen, statiegeldalliantie  </a:t>
          </a:r>
        </a:p>
      </dgm:t>
    </dgm:pt>
    <dgm:pt modelId="{C0042D53-BC00-46FF-831E-37E8D064637E}" type="parTrans" cxnId="{438621D9-019C-D94F-9990-087BA7766632}">
      <dgm:prSet/>
      <dgm:spPr/>
      <dgm:t>
        <a:bodyPr/>
        <a:lstStyle/>
        <a:p>
          <a:endParaRPr lang="en-GB"/>
        </a:p>
      </dgm:t>
    </dgm:pt>
    <dgm:pt modelId="{2D2DB423-1B28-4D0D-9085-2CD9430C69E0}" type="sibTrans" cxnId="{438621D9-019C-D94F-9990-087BA7766632}">
      <dgm:prSet/>
      <dgm:spPr/>
      <dgm:t>
        <a:bodyPr/>
        <a:lstStyle/>
        <a:p>
          <a:endParaRPr lang="en-GB"/>
        </a:p>
      </dgm:t>
    </dgm:pt>
    <dgm:pt modelId="{1B827040-C431-4506-8C65-D2F71EA8435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BE">
              <a:latin typeface="Franklin Gothic Book" panose="020B0503020102020204"/>
            </a:rPr>
            <a:t> Maar minder ambitieus dan vorige beleidsnota</a:t>
          </a:r>
        </a:p>
      </dgm:t>
    </dgm:pt>
    <dgm:pt modelId="{7B940E3A-18D9-474B-B199-6E0840710761}" type="parTrans" cxnId="{E443DC2A-8E41-2A43-977B-2C91BDEBAF37}">
      <dgm:prSet/>
      <dgm:spPr/>
      <dgm:t>
        <a:bodyPr/>
        <a:lstStyle/>
        <a:p>
          <a:endParaRPr lang="en-GB"/>
        </a:p>
      </dgm:t>
    </dgm:pt>
    <dgm:pt modelId="{1E9AF1EC-7228-43F7-B31A-B025FFB3B4C6}" type="sibTrans" cxnId="{E443DC2A-8E41-2A43-977B-2C91BDEBAF37}">
      <dgm:prSet/>
      <dgm:spPr/>
      <dgm:t>
        <a:bodyPr/>
        <a:lstStyle/>
        <a:p>
          <a:endParaRPr lang="en-GB"/>
        </a:p>
      </dgm:t>
    </dgm:pt>
    <dgm:pt modelId="{ADC3B34C-4A68-4C99-8060-AA9A0B7E263C}" type="pres">
      <dgm:prSet presAssocID="{7FE67DEE-71F4-4516-9DE6-C98DD8ECD324}" presName="root" presStyleCnt="0">
        <dgm:presLayoutVars>
          <dgm:dir/>
          <dgm:resizeHandles val="exact"/>
        </dgm:presLayoutVars>
      </dgm:prSet>
      <dgm:spPr/>
    </dgm:pt>
    <dgm:pt modelId="{F22B0DAF-74B8-4965-8494-2BAD47AC6D67}" type="pres">
      <dgm:prSet presAssocID="{E038B50F-EB6E-486C-88A8-9AB60146A6E8}" presName="compNode" presStyleCnt="0"/>
      <dgm:spPr/>
    </dgm:pt>
    <dgm:pt modelId="{3CE73B2F-4782-4699-81C2-DD692DC3608D}" type="pres">
      <dgm:prSet presAssocID="{E038B50F-EB6E-486C-88A8-9AB60146A6E8}" presName="bgRect" presStyleLbl="bgShp" presStyleIdx="0" presStyleCnt="5"/>
      <dgm:spPr/>
    </dgm:pt>
    <dgm:pt modelId="{EA4232E6-719B-4588-A745-580BA325E9EB}" type="pres">
      <dgm:prSet presAssocID="{E038B50F-EB6E-486C-88A8-9AB60146A6E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D12D219-0D1F-410E-AC55-C95AC46EA441}" type="pres">
      <dgm:prSet presAssocID="{E038B50F-EB6E-486C-88A8-9AB60146A6E8}" presName="spaceRect" presStyleCnt="0"/>
      <dgm:spPr/>
    </dgm:pt>
    <dgm:pt modelId="{DA2A6BFC-90AC-43FC-937C-E05A9C4F5ADA}" type="pres">
      <dgm:prSet presAssocID="{E038B50F-EB6E-486C-88A8-9AB60146A6E8}" presName="parTx" presStyleLbl="revTx" presStyleIdx="0" presStyleCnt="10">
        <dgm:presLayoutVars>
          <dgm:chMax val="0"/>
          <dgm:chPref val="0"/>
        </dgm:presLayoutVars>
      </dgm:prSet>
      <dgm:spPr/>
    </dgm:pt>
    <dgm:pt modelId="{F70F6E56-362F-4003-BF56-6B8F71A1E020}" type="pres">
      <dgm:prSet presAssocID="{E038B50F-EB6E-486C-88A8-9AB60146A6E8}" presName="desTx" presStyleLbl="revTx" presStyleIdx="1" presStyleCnt="10">
        <dgm:presLayoutVars/>
      </dgm:prSet>
      <dgm:spPr/>
    </dgm:pt>
    <dgm:pt modelId="{694A01C8-A803-4699-B9D8-61BCF1368FD5}" type="pres">
      <dgm:prSet presAssocID="{47FA827D-6542-4434-B2FA-1E1BA9BB4E93}" presName="sibTrans" presStyleCnt="0"/>
      <dgm:spPr/>
    </dgm:pt>
    <dgm:pt modelId="{1977DD42-5611-47E2-BFD7-38A1FAB64E42}" type="pres">
      <dgm:prSet presAssocID="{7E441C4B-C262-48E4-8270-BAB9A9C2EC07}" presName="compNode" presStyleCnt="0"/>
      <dgm:spPr/>
    </dgm:pt>
    <dgm:pt modelId="{6051F454-E00C-48B7-8598-A4FABE7C1598}" type="pres">
      <dgm:prSet presAssocID="{7E441C4B-C262-48E4-8270-BAB9A9C2EC07}" presName="bgRect" presStyleLbl="bgShp" presStyleIdx="1" presStyleCnt="5"/>
      <dgm:spPr/>
    </dgm:pt>
    <dgm:pt modelId="{74ABCBFD-4ECC-431F-93A7-389686DAA885}" type="pres">
      <dgm:prSet presAssocID="{7E441C4B-C262-48E4-8270-BAB9A9C2EC0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265C490-19A4-4475-9D18-CD2195ABD7C2}" type="pres">
      <dgm:prSet presAssocID="{7E441C4B-C262-48E4-8270-BAB9A9C2EC07}" presName="spaceRect" presStyleCnt="0"/>
      <dgm:spPr/>
    </dgm:pt>
    <dgm:pt modelId="{4794F219-0725-48FC-9B6F-EF8C417C1AD4}" type="pres">
      <dgm:prSet presAssocID="{7E441C4B-C262-48E4-8270-BAB9A9C2EC07}" presName="parTx" presStyleLbl="revTx" presStyleIdx="2" presStyleCnt="10">
        <dgm:presLayoutVars>
          <dgm:chMax val="0"/>
          <dgm:chPref val="0"/>
        </dgm:presLayoutVars>
      </dgm:prSet>
      <dgm:spPr/>
    </dgm:pt>
    <dgm:pt modelId="{44FA448B-9752-4029-8CBA-9515DC1E8B57}" type="pres">
      <dgm:prSet presAssocID="{7E441C4B-C262-48E4-8270-BAB9A9C2EC07}" presName="desTx" presStyleLbl="revTx" presStyleIdx="3" presStyleCnt="10">
        <dgm:presLayoutVars/>
      </dgm:prSet>
      <dgm:spPr/>
    </dgm:pt>
    <dgm:pt modelId="{B000DA0F-E447-4467-9B74-708EBABDE654}" type="pres">
      <dgm:prSet presAssocID="{DF126E86-481D-463A-BCC7-CEFE424CDDD2}" presName="sibTrans" presStyleCnt="0"/>
      <dgm:spPr/>
    </dgm:pt>
    <dgm:pt modelId="{60CDFBF1-B8E6-4E12-829A-89DBB2C9BFDA}" type="pres">
      <dgm:prSet presAssocID="{A362478D-DC3E-45A9-9B36-433CBED665C2}" presName="compNode" presStyleCnt="0"/>
      <dgm:spPr/>
    </dgm:pt>
    <dgm:pt modelId="{AEEE4FE1-A93E-4671-93E9-A1419E36B2E0}" type="pres">
      <dgm:prSet presAssocID="{A362478D-DC3E-45A9-9B36-433CBED665C2}" presName="bgRect" presStyleLbl="bgShp" presStyleIdx="2" presStyleCnt="5"/>
      <dgm:spPr/>
    </dgm:pt>
    <dgm:pt modelId="{F4115A71-F3E1-441D-B5A1-04AFDBCF69BF}" type="pres">
      <dgm:prSet presAssocID="{A362478D-DC3E-45A9-9B36-433CBED665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DE2E3B5-D368-4015-9831-4DB33BAA30BD}" type="pres">
      <dgm:prSet presAssocID="{A362478D-DC3E-45A9-9B36-433CBED665C2}" presName="spaceRect" presStyleCnt="0"/>
      <dgm:spPr/>
    </dgm:pt>
    <dgm:pt modelId="{B9475E7C-41D5-434B-B11F-645425256018}" type="pres">
      <dgm:prSet presAssocID="{A362478D-DC3E-45A9-9B36-433CBED665C2}" presName="parTx" presStyleLbl="revTx" presStyleIdx="4" presStyleCnt="10">
        <dgm:presLayoutVars>
          <dgm:chMax val="0"/>
          <dgm:chPref val="0"/>
        </dgm:presLayoutVars>
      </dgm:prSet>
      <dgm:spPr/>
    </dgm:pt>
    <dgm:pt modelId="{FEA91192-FDFF-4DFD-B9E4-B77984805D7F}" type="pres">
      <dgm:prSet presAssocID="{A362478D-DC3E-45A9-9B36-433CBED665C2}" presName="desTx" presStyleLbl="revTx" presStyleIdx="5" presStyleCnt="10">
        <dgm:presLayoutVars/>
      </dgm:prSet>
      <dgm:spPr/>
    </dgm:pt>
    <dgm:pt modelId="{441ECB10-1F9E-4F88-9569-462C307CA5FA}" type="pres">
      <dgm:prSet presAssocID="{894BA630-1AE9-4EAE-BB64-FC2697E202A1}" presName="sibTrans" presStyleCnt="0"/>
      <dgm:spPr/>
    </dgm:pt>
    <dgm:pt modelId="{73CCAEE9-8CC8-4E16-9330-D49EFA3C452E}" type="pres">
      <dgm:prSet presAssocID="{4CDE834F-6C6F-40A9-AAC3-577B79170285}" presName="compNode" presStyleCnt="0"/>
      <dgm:spPr/>
    </dgm:pt>
    <dgm:pt modelId="{F6D60F30-4187-46E4-A8C6-13ADFCFDA4E1}" type="pres">
      <dgm:prSet presAssocID="{4CDE834F-6C6F-40A9-AAC3-577B79170285}" presName="bgRect" presStyleLbl="bgShp" presStyleIdx="3" presStyleCnt="5"/>
      <dgm:spPr/>
    </dgm:pt>
    <dgm:pt modelId="{C8A712EF-B4D6-4E81-B3B6-6CCBBAC96A78}" type="pres">
      <dgm:prSet presAssocID="{4CDE834F-6C6F-40A9-AAC3-577B7917028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E8E1A72-D176-4930-A013-308C6D6A0CEF}" type="pres">
      <dgm:prSet presAssocID="{4CDE834F-6C6F-40A9-AAC3-577B79170285}" presName="spaceRect" presStyleCnt="0"/>
      <dgm:spPr/>
    </dgm:pt>
    <dgm:pt modelId="{081B983A-D3F0-4811-9FC2-1FA255BB22D6}" type="pres">
      <dgm:prSet presAssocID="{4CDE834F-6C6F-40A9-AAC3-577B79170285}" presName="parTx" presStyleLbl="revTx" presStyleIdx="6" presStyleCnt="10">
        <dgm:presLayoutVars>
          <dgm:chMax val="0"/>
          <dgm:chPref val="0"/>
        </dgm:presLayoutVars>
      </dgm:prSet>
      <dgm:spPr/>
    </dgm:pt>
    <dgm:pt modelId="{3B09AC9E-11AD-4BF1-A591-D0F8DE44BACA}" type="pres">
      <dgm:prSet presAssocID="{4CDE834F-6C6F-40A9-AAC3-577B79170285}" presName="desTx" presStyleLbl="revTx" presStyleIdx="7" presStyleCnt="10">
        <dgm:presLayoutVars/>
      </dgm:prSet>
      <dgm:spPr/>
    </dgm:pt>
    <dgm:pt modelId="{03529D43-1312-47F2-A6EC-B73B035A21BF}" type="pres">
      <dgm:prSet presAssocID="{039F2ACA-B5BC-4DD3-A9B1-19FC6189880C}" presName="sibTrans" presStyleCnt="0"/>
      <dgm:spPr/>
    </dgm:pt>
    <dgm:pt modelId="{718DAED4-088B-4466-B6ED-673363310E8C}" type="pres">
      <dgm:prSet presAssocID="{23328063-5562-43D7-8234-60E0BE68C6DF}" presName="compNode" presStyleCnt="0"/>
      <dgm:spPr/>
    </dgm:pt>
    <dgm:pt modelId="{4FF11A81-00EF-4AD5-B054-3D216D208DCE}" type="pres">
      <dgm:prSet presAssocID="{23328063-5562-43D7-8234-60E0BE68C6DF}" presName="bgRect" presStyleLbl="bgShp" presStyleIdx="4" presStyleCnt="5"/>
      <dgm:spPr/>
    </dgm:pt>
    <dgm:pt modelId="{4EDD6D65-E703-4206-8E6E-6A7C98532176}" type="pres">
      <dgm:prSet presAssocID="{23328063-5562-43D7-8234-60E0BE68C6DF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E565870-228E-43F0-8D6C-80B0681657EF}" type="pres">
      <dgm:prSet presAssocID="{23328063-5562-43D7-8234-60E0BE68C6DF}" presName="spaceRect" presStyleCnt="0"/>
      <dgm:spPr/>
    </dgm:pt>
    <dgm:pt modelId="{E58F3CCE-B3B8-4227-86F9-42203F47CA24}" type="pres">
      <dgm:prSet presAssocID="{23328063-5562-43D7-8234-60E0BE68C6DF}" presName="parTx" presStyleLbl="revTx" presStyleIdx="8" presStyleCnt="10">
        <dgm:presLayoutVars>
          <dgm:chMax val="0"/>
          <dgm:chPref val="0"/>
        </dgm:presLayoutVars>
      </dgm:prSet>
      <dgm:spPr/>
    </dgm:pt>
    <dgm:pt modelId="{74FA7FB4-A47E-4F6E-BCB4-812AEEF58112}" type="pres">
      <dgm:prSet presAssocID="{23328063-5562-43D7-8234-60E0BE68C6DF}" presName="desTx" presStyleLbl="revTx" presStyleIdx="9" presStyleCnt="10">
        <dgm:presLayoutVars/>
      </dgm:prSet>
      <dgm:spPr/>
    </dgm:pt>
  </dgm:ptLst>
  <dgm:cxnLst>
    <dgm:cxn modelId="{D9AD9709-9A96-0044-929B-B1B32041942C}" type="presOf" srcId="{1B827040-C431-4506-8C65-D2F71EA84350}" destId="{74FA7FB4-A47E-4F6E-BCB4-812AEEF58112}" srcOrd="0" destOrd="0" presId="urn:microsoft.com/office/officeart/2018/2/layout/IconVerticalSolidList"/>
    <dgm:cxn modelId="{B399FF17-C475-0C47-ADB3-CE38E5142EFF}" type="presOf" srcId="{AE07C2C7-7C52-475A-96CB-705F197E4814}" destId="{F70F6E56-362F-4003-BF56-6B8F71A1E020}" srcOrd="0" destOrd="0" presId="urn:microsoft.com/office/officeart/2018/2/layout/IconVerticalSolidList"/>
    <dgm:cxn modelId="{FF693919-8B83-4935-A1F5-DC213A9189AF}" srcId="{7FE67DEE-71F4-4516-9DE6-C98DD8ECD324}" destId="{23328063-5562-43D7-8234-60E0BE68C6DF}" srcOrd="4" destOrd="0" parTransId="{A8BF4594-BFAB-4B27-9723-8B2B0CA3A552}" sibTransId="{977AC09C-B001-4E2F-A228-C64A6E913A9E}"/>
    <dgm:cxn modelId="{DE911F22-2705-4CF0-A081-D2A141856C8E}" srcId="{4CDE834F-6C6F-40A9-AAC3-577B79170285}" destId="{1F469CE8-2F85-4389-B852-7D04888AB723}" srcOrd="0" destOrd="0" parTransId="{4A17F0D9-C867-4E8C-90D7-8983CD50DE55}" sibTransId="{B32877E7-BFB6-4B39-ADDB-91657D0CA579}"/>
    <dgm:cxn modelId="{E443DC2A-8E41-2A43-977B-2C91BDEBAF37}" srcId="{23328063-5562-43D7-8234-60E0BE68C6DF}" destId="{1B827040-C431-4506-8C65-D2F71EA84350}" srcOrd="0" destOrd="0" parTransId="{7B940E3A-18D9-474B-B199-6E0840710761}" sibTransId="{1E9AF1EC-7228-43F7-B31A-B025FFB3B4C6}"/>
    <dgm:cxn modelId="{20EF042B-D6ED-4745-8373-87CD5038EBD7}" srcId="{7FE67DEE-71F4-4516-9DE6-C98DD8ECD324}" destId="{A362478D-DC3E-45A9-9B36-433CBED665C2}" srcOrd="2" destOrd="0" parTransId="{00B475AF-8319-4F57-A0C1-ED20F90FE3E7}" sibTransId="{894BA630-1AE9-4EAE-BB64-FC2697E202A1}"/>
    <dgm:cxn modelId="{993BD233-34B1-0844-9454-42F16CDDFEDC}" type="presOf" srcId="{23328063-5562-43D7-8234-60E0BE68C6DF}" destId="{E58F3CCE-B3B8-4227-86F9-42203F47CA24}" srcOrd="0" destOrd="0" presId="urn:microsoft.com/office/officeart/2018/2/layout/IconVerticalSolidList"/>
    <dgm:cxn modelId="{DD366936-5D16-214E-9E15-1B07DC9E39FC}" type="presOf" srcId="{5DC9B2AC-B38E-490B-83AC-CA02A8230DB0}" destId="{44FA448B-9752-4029-8CBA-9515DC1E8B57}" srcOrd="0" destOrd="0" presId="urn:microsoft.com/office/officeart/2018/2/layout/IconVerticalSolidList"/>
    <dgm:cxn modelId="{A53A715C-ACA4-5C4E-BAC1-B430BD08CFED}" type="presOf" srcId="{1F469CE8-2F85-4389-B852-7D04888AB723}" destId="{3B09AC9E-11AD-4BF1-A591-D0F8DE44BACA}" srcOrd="0" destOrd="0" presId="urn:microsoft.com/office/officeart/2018/2/layout/IconVerticalSolidList"/>
    <dgm:cxn modelId="{0DB5336C-41EE-4AC7-BD83-4472D42A85D6}" type="presOf" srcId="{7FE67DEE-71F4-4516-9DE6-C98DD8ECD324}" destId="{ADC3B34C-4A68-4C99-8060-AA9A0B7E263C}" srcOrd="0" destOrd="0" presId="urn:microsoft.com/office/officeart/2018/2/layout/IconVerticalSolidList"/>
    <dgm:cxn modelId="{2795F773-923B-479B-8412-C3B776ADA797}" srcId="{7E441C4B-C262-48E4-8270-BAB9A9C2EC07}" destId="{5DC9B2AC-B38E-490B-83AC-CA02A8230DB0}" srcOrd="0" destOrd="0" parTransId="{806A0403-1F38-4B17-9FC7-FD2399D3ED07}" sibTransId="{BA71A578-6808-48F8-A904-3D87891C3552}"/>
    <dgm:cxn modelId="{419E6474-A029-2D4A-ABD7-CCA68CBD133B}" type="presOf" srcId="{FAD54CF5-CE50-4BC6-9C47-23BF2419A9E3}" destId="{FEA91192-FDFF-4DFD-B9E4-B77984805D7F}" srcOrd="0" destOrd="0" presId="urn:microsoft.com/office/officeart/2018/2/layout/IconVerticalSolidList"/>
    <dgm:cxn modelId="{10DCD882-149B-4C3B-AAC1-6D0A06F0CDA2}" srcId="{7FE67DEE-71F4-4516-9DE6-C98DD8ECD324}" destId="{E038B50F-EB6E-486C-88A8-9AB60146A6E8}" srcOrd="0" destOrd="0" parTransId="{80F4DB8B-CF62-4A8F-89B5-FA4F1656EC56}" sibTransId="{47FA827D-6542-4434-B2FA-1E1BA9BB4E93}"/>
    <dgm:cxn modelId="{2071F98B-1CEE-4ED0-8A39-28D65D3F1436}" srcId="{A362478D-DC3E-45A9-9B36-433CBED665C2}" destId="{FAD54CF5-CE50-4BC6-9C47-23BF2419A9E3}" srcOrd="0" destOrd="0" parTransId="{B017537A-5011-4AC2-9F81-2D20AB2367ED}" sibTransId="{92E64AE2-144D-4045-9B02-3DACE92F6696}"/>
    <dgm:cxn modelId="{BB48E38F-378C-4217-9DE1-99D9FD596881}" srcId="{7FE67DEE-71F4-4516-9DE6-C98DD8ECD324}" destId="{4CDE834F-6C6F-40A9-AAC3-577B79170285}" srcOrd="3" destOrd="0" parTransId="{F30B64B5-805C-4617-B658-BBBE6D97E242}" sibTransId="{039F2ACA-B5BC-4DD3-A9B1-19FC6189880C}"/>
    <dgm:cxn modelId="{4D778B91-FF29-8D4B-9386-5673201D6484}" type="presOf" srcId="{A362478D-DC3E-45A9-9B36-433CBED665C2}" destId="{B9475E7C-41D5-434B-B11F-645425256018}" srcOrd="0" destOrd="0" presId="urn:microsoft.com/office/officeart/2018/2/layout/IconVerticalSolidList"/>
    <dgm:cxn modelId="{B8C5FF96-1674-499A-8040-35527015F33D}" srcId="{7FE67DEE-71F4-4516-9DE6-C98DD8ECD324}" destId="{7E441C4B-C262-48E4-8270-BAB9A9C2EC07}" srcOrd="1" destOrd="0" parTransId="{5553EA7C-5881-4FA7-A8AF-CB15E37CA836}" sibTransId="{DF126E86-481D-463A-BCC7-CEFE424CDDD2}"/>
    <dgm:cxn modelId="{B6E90EB0-FCEE-C347-8F12-F38890187CC9}" type="presOf" srcId="{4CDE834F-6C6F-40A9-AAC3-577B79170285}" destId="{081B983A-D3F0-4811-9FC2-1FA255BB22D6}" srcOrd="0" destOrd="0" presId="urn:microsoft.com/office/officeart/2018/2/layout/IconVerticalSolidList"/>
    <dgm:cxn modelId="{438621D9-019C-D94F-9990-087BA7766632}" srcId="{E038B50F-EB6E-486C-88A8-9AB60146A6E8}" destId="{AE07C2C7-7C52-475A-96CB-705F197E4814}" srcOrd="0" destOrd="0" parTransId="{C0042D53-BC00-46FF-831E-37E8D064637E}" sibTransId="{2D2DB423-1B28-4D0D-9085-2CD9430C69E0}"/>
    <dgm:cxn modelId="{B61A29E4-FDD5-6E4A-8F5D-9BA4D50602C0}" type="presOf" srcId="{7E441C4B-C262-48E4-8270-BAB9A9C2EC07}" destId="{4794F219-0725-48FC-9B6F-EF8C417C1AD4}" srcOrd="0" destOrd="0" presId="urn:microsoft.com/office/officeart/2018/2/layout/IconVerticalSolidList"/>
    <dgm:cxn modelId="{1FBF33FA-9D60-DB40-A7B0-DB0A28A4B5CE}" type="presOf" srcId="{E038B50F-EB6E-486C-88A8-9AB60146A6E8}" destId="{DA2A6BFC-90AC-43FC-937C-E05A9C4F5ADA}" srcOrd="0" destOrd="0" presId="urn:microsoft.com/office/officeart/2018/2/layout/IconVerticalSolidList"/>
    <dgm:cxn modelId="{AA805C9D-17FE-A84B-A706-625FBBCFFE9E}" type="presParOf" srcId="{ADC3B34C-4A68-4C99-8060-AA9A0B7E263C}" destId="{F22B0DAF-74B8-4965-8494-2BAD47AC6D67}" srcOrd="0" destOrd="0" presId="urn:microsoft.com/office/officeart/2018/2/layout/IconVerticalSolidList"/>
    <dgm:cxn modelId="{754A2A86-5AA4-A748-A92C-38193CA4DCAD}" type="presParOf" srcId="{F22B0DAF-74B8-4965-8494-2BAD47AC6D67}" destId="{3CE73B2F-4782-4699-81C2-DD692DC3608D}" srcOrd="0" destOrd="0" presId="urn:microsoft.com/office/officeart/2018/2/layout/IconVerticalSolidList"/>
    <dgm:cxn modelId="{ABFDCBAA-7443-FC4D-8197-36AABE967247}" type="presParOf" srcId="{F22B0DAF-74B8-4965-8494-2BAD47AC6D67}" destId="{EA4232E6-719B-4588-A745-580BA325E9EB}" srcOrd="1" destOrd="0" presId="urn:microsoft.com/office/officeart/2018/2/layout/IconVerticalSolidList"/>
    <dgm:cxn modelId="{71B84A40-256D-8C4D-B846-D0E97AB02542}" type="presParOf" srcId="{F22B0DAF-74B8-4965-8494-2BAD47AC6D67}" destId="{4D12D219-0D1F-410E-AC55-C95AC46EA441}" srcOrd="2" destOrd="0" presId="urn:microsoft.com/office/officeart/2018/2/layout/IconVerticalSolidList"/>
    <dgm:cxn modelId="{F5BF3EEC-E968-0B41-89AC-91E427408754}" type="presParOf" srcId="{F22B0DAF-74B8-4965-8494-2BAD47AC6D67}" destId="{DA2A6BFC-90AC-43FC-937C-E05A9C4F5ADA}" srcOrd="3" destOrd="0" presId="urn:microsoft.com/office/officeart/2018/2/layout/IconVerticalSolidList"/>
    <dgm:cxn modelId="{1ED8426D-05D0-654E-B17C-A9ED61618142}" type="presParOf" srcId="{F22B0DAF-74B8-4965-8494-2BAD47AC6D67}" destId="{F70F6E56-362F-4003-BF56-6B8F71A1E020}" srcOrd="4" destOrd="0" presId="urn:microsoft.com/office/officeart/2018/2/layout/IconVerticalSolidList"/>
    <dgm:cxn modelId="{B436ABE0-DCD8-0D4E-8A91-77C5F73D7DD6}" type="presParOf" srcId="{ADC3B34C-4A68-4C99-8060-AA9A0B7E263C}" destId="{694A01C8-A803-4699-B9D8-61BCF1368FD5}" srcOrd="1" destOrd="0" presId="urn:microsoft.com/office/officeart/2018/2/layout/IconVerticalSolidList"/>
    <dgm:cxn modelId="{984AB0DB-198C-2A41-9ACE-2837B22299B0}" type="presParOf" srcId="{ADC3B34C-4A68-4C99-8060-AA9A0B7E263C}" destId="{1977DD42-5611-47E2-BFD7-38A1FAB64E42}" srcOrd="2" destOrd="0" presId="urn:microsoft.com/office/officeart/2018/2/layout/IconVerticalSolidList"/>
    <dgm:cxn modelId="{4314F305-7D6B-1248-8AF5-D761FF3BF981}" type="presParOf" srcId="{1977DD42-5611-47E2-BFD7-38A1FAB64E42}" destId="{6051F454-E00C-48B7-8598-A4FABE7C1598}" srcOrd="0" destOrd="0" presId="urn:microsoft.com/office/officeart/2018/2/layout/IconVerticalSolidList"/>
    <dgm:cxn modelId="{2EB7DC1A-01B9-4A42-A62C-58A66D4157A9}" type="presParOf" srcId="{1977DD42-5611-47E2-BFD7-38A1FAB64E42}" destId="{74ABCBFD-4ECC-431F-93A7-389686DAA885}" srcOrd="1" destOrd="0" presId="urn:microsoft.com/office/officeart/2018/2/layout/IconVerticalSolidList"/>
    <dgm:cxn modelId="{B555CD5B-9934-D24E-92ED-6C31A9DCF160}" type="presParOf" srcId="{1977DD42-5611-47E2-BFD7-38A1FAB64E42}" destId="{4265C490-19A4-4475-9D18-CD2195ABD7C2}" srcOrd="2" destOrd="0" presId="urn:microsoft.com/office/officeart/2018/2/layout/IconVerticalSolidList"/>
    <dgm:cxn modelId="{4D93FB83-9546-864D-8A20-69B9C67179A8}" type="presParOf" srcId="{1977DD42-5611-47E2-BFD7-38A1FAB64E42}" destId="{4794F219-0725-48FC-9B6F-EF8C417C1AD4}" srcOrd="3" destOrd="0" presId="urn:microsoft.com/office/officeart/2018/2/layout/IconVerticalSolidList"/>
    <dgm:cxn modelId="{F8588A00-BD4C-2843-9114-C450C46FDC01}" type="presParOf" srcId="{1977DD42-5611-47E2-BFD7-38A1FAB64E42}" destId="{44FA448B-9752-4029-8CBA-9515DC1E8B57}" srcOrd="4" destOrd="0" presId="urn:microsoft.com/office/officeart/2018/2/layout/IconVerticalSolidList"/>
    <dgm:cxn modelId="{210405A2-9518-E743-967B-15F8DE1AF600}" type="presParOf" srcId="{ADC3B34C-4A68-4C99-8060-AA9A0B7E263C}" destId="{B000DA0F-E447-4467-9B74-708EBABDE654}" srcOrd="3" destOrd="0" presId="urn:microsoft.com/office/officeart/2018/2/layout/IconVerticalSolidList"/>
    <dgm:cxn modelId="{E07A0913-49DD-6743-9009-30562ADFAC88}" type="presParOf" srcId="{ADC3B34C-4A68-4C99-8060-AA9A0B7E263C}" destId="{60CDFBF1-B8E6-4E12-829A-89DBB2C9BFDA}" srcOrd="4" destOrd="0" presId="urn:microsoft.com/office/officeart/2018/2/layout/IconVerticalSolidList"/>
    <dgm:cxn modelId="{4FF93DC7-1471-5A43-B347-CC9CA2B9E061}" type="presParOf" srcId="{60CDFBF1-B8E6-4E12-829A-89DBB2C9BFDA}" destId="{AEEE4FE1-A93E-4671-93E9-A1419E36B2E0}" srcOrd="0" destOrd="0" presId="urn:microsoft.com/office/officeart/2018/2/layout/IconVerticalSolidList"/>
    <dgm:cxn modelId="{23592DA8-3BF8-AC42-B5D9-B598FDC0E582}" type="presParOf" srcId="{60CDFBF1-B8E6-4E12-829A-89DBB2C9BFDA}" destId="{F4115A71-F3E1-441D-B5A1-04AFDBCF69BF}" srcOrd="1" destOrd="0" presId="urn:microsoft.com/office/officeart/2018/2/layout/IconVerticalSolidList"/>
    <dgm:cxn modelId="{D2703397-CFED-A841-A2D4-684CD377871E}" type="presParOf" srcId="{60CDFBF1-B8E6-4E12-829A-89DBB2C9BFDA}" destId="{4DE2E3B5-D368-4015-9831-4DB33BAA30BD}" srcOrd="2" destOrd="0" presId="urn:microsoft.com/office/officeart/2018/2/layout/IconVerticalSolidList"/>
    <dgm:cxn modelId="{C2B936FE-8D23-654A-8466-8AD94B1E81FC}" type="presParOf" srcId="{60CDFBF1-B8E6-4E12-829A-89DBB2C9BFDA}" destId="{B9475E7C-41D5-434B-B11F-645425256018}" srcOrd="3" destOrd="0" presId="urn:microsoft.com/office/officeart/2018/2/layout/IconVerticalSolidList"/>
    <dgm:cxn modelId="{365BD03A-621C-BD40-82B2-C5AB1E3077E0}" type="presParOf" srcId="{60CDFBF1-B8E6-4E12-829A-89DBB2C9BFDA}" destId="{FEA91192-FDFF-4DFD-B9E4-B77984805D7F}" srcOrd="4" destOrd="0" presId="urn:microsoft.com/office/officeart/2018/2/layout/IconVerticalSolidList"/>
    <dgm:cxn modelId="{F0BBBCA0-933A-2745-903C-B0B42CF71A6E}" type="presParOf" srcId="{ADC3B34C-4A68-4C99-8060-AA9A0B7E263C}" destId="{441ECB10-1F9E-4F88-9569-462C307CA5FA}" srcOrd="5" destOrd="0" presId="urn:microsoft.com/office/officeart/2018/2/layout/IconVerticalSolidList"/>
    <dgm:cxn modelId="{5D6E3715-1ABE-3F45-8748-F1D518CCD98C}" type="presParOf" srcId="{ADC3B34C-4A68-4C99-8060-AA9A0B7E263C}" destId="{73CCAEE9-8CC8-4E16-9330-D49EFA3C452E}" srcOrd="6" destOrd="0" presId="urn:microsoft.com/office/officeart/2018/2/layout/IconVerticalSolidList"/>
    <dgm:cxn modelId="{8FC270A6-34B6-304D-A7EE-BB00B0D01ACD}" type="presParOf" srcId="{73CCAEE9-8CC8-4E16-9330-D49EFA3C452E}" destId="{F6D60F30-4187-46E4-A8C6-13ADFCFDA4E1}" srcOrd="0" destOrd="0" presId="urn:microsoft.com/office/officeart/2018/2/layout/IconVerticalSolidList"/>
    <dgm:cxn modelId="{9F3C163B-62DE-474D-B644-70AA788A9CDC}" type="presParOf" srcId="{73CCAEE9-8CC8-4E16-9330-D49EFA3C452E}" destId="{C8A712EF-B4D6-4E81-B3B6-6CCBBAC96A78}" srcOrd="1" destOrd="0" presId="urn:microsoft.com/office/officeart/2018/2/layout/IconVerticalSolidList"/>
    <dgm:cxn modelId="{A6C7333C-1A99-3144-8E93-07DE5093B4FD}" type="presParOf" srcId="{73CCAEE9-8CC8-4E16-9330-D49EFA3C452E}" destId="{7E8E1A72-D176-4930-A013-308C6D6A0CEF}" srcOrd="2" destOrd="0" presId="urn:microsoft.com/office/officeart/2018/2/layout/IconVerticalSolidList"/>
    <dgm:cxn modelId="{2A7E82CF-42C8-604D-827D-5256DA16DF51}" type="presParOf" srcId="{73CCAEE9-8CC8-4E16-9330-D49EFA3C452E}" destId="{081B983A-D3F0-4811-9FC2-1FA255BB22D6}" srcOrd="3" destOrd="0" presId="urn:microsoft.com/office/officeart/2018/2/layout/IconVerticalSolidList"/>
    <dgm:cxn modelId="{D971D70D-3EFE-604C-A233-F8844D27FD1A}" type="presParOf" srcId="{73CCAEE9-8CC8-4E16-9330-D49EFA3C452E}" destId="{3B09AC9E-11AD-4BF1-A591-D0F8DE44BACA}" srcOrd="4" destOrd="0" presId="urn:microsoft.com/office/officeart/2018/2/layout/IconVerticalSolidList"/>
    <dgm:cxn modelId="{1D6EF1CA-78B0-0C49-80BA-6540A80FA12E}" type="presParOf" srcId="{ADC3B34C-4A68-4C99-8060-AA9A0B7E263C}" destId="{03529D43-1312-47F2-A6EC-B73B035A21BF}" srcOrd="7" destOrd="0" presId="urn:microsoft.com/office/officeart/2018/2/layout/IconVerticalSolidList"/>
    <dgm:cxn modelId="{4C877ECE-FC30-1341-8891-7BCF34D9EE33}" type="presParOf" srcId="{ADC3B34C-4A68-4C99-8060-AA9A0B7E263C}" destId="{718DAED4-088B-4466-B6ED-673363310E8C}" srcOrd="8" destOrd="0" presId="urn:microsoft.com/office/officeart/2018/2/layout/IconVerticalSolidList"/>
    <dgm:cxn modelId="{4D997F67-B861-E348-9C8D-D5B043B3CCC2}" type="presParOf" srcId="{718DAED4-088B-4466-B6ED-673363310E8C}" destId="{4FF11A81-00EF-4AD5-B054-3D216D208DCE}" srcOrd="0" destOrd="0" presId="urn:microsoft.com/office/officeart/2018/2/layout/IconVerticalSolidList"/>
    <dgm:cxn modelId="{C2A748AA-6F9A-2C48-B3F2-DCF499623FF5}" type="presParOf" srcId="{718DAED4-088B-4466-B6ED-673363310E8C}" destId="{4EDD6D65-E703-4206-8E6E-6A7C98532176}" srcOrd="1" destOrd="0" presId="urn:microsoft.com/office/officeart/2018/2/layout/IconVerticalSolidList"/>
    <dgm:cxn modelId="{D34202D2-B75F-5F4A-B88C-D40CDCF85B79}" type="presParOf" srcId="{718DAED4-088B-4466-B6ED-673363310E8C}" destId="{0E565870-228E-43F0-8D6C-80B0681657EF}" srcOrd="2" destOrd="0" presId="urn:microsoft.com/office/officeart/2018/2/layout/IconVerticalSolidList"/>
    <dgm:cxn modelId="{BE638284-0624-5A4C-A052-51EEA73F4746}" type="presParOf" srcId="{718DAED4-088B-4466-B6ED-673363310E8C}" destId="{E58F3CCE-B3B8-4227-86F9-42203F47CA24}" srcOrd="3" destOrd="0" presId="urn:microsoft.com/office/officeart/2018/2/layout/IconVerticalSolidList"/>
    <dgm:cxn modelId="{39072C74-4B3C-7B42-8BC7-A8495AA45228}" type="presParOf" srcId="{718DAED4-088B-4466-B6ED-673363310E8C}" destId="{74FA7FB4-A47E-4F6E-BCB4-812AEEF5811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A051D-6CC6-3147-994B-3D0A63C9BBD4}">
      <dsp:nvSpPr>
        <dsp:cNvPr id="0" name=""/>
        <dsp:cNvSpPr/>
      </dsp:nvSpPr>
      <dsp:spPr>
        <a:xfrm>
          <a:off x="7260427" y="1365055"/>
          <a:ext cx="91440" cy="624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597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F2B05-FC01-4D41-AEF6-0BAAF903E00A}">
      <dsp:nvSpPr>
        <dsp:cNvPr id="0" name=""/>
        <dsp:cNvSpPr/>
      </dsp:nvSpPr>
      <dsp:spPr>
        <a:xfrm>
          <a:off x="982622" y="1321"/>
          <a:ext cx="2147612" cy="1363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86730-B128-5741-9565-C7356D74356F}">
      <dsp:nvSpPr>
        <dsp:cNvPr id="0" name=""/>
        <dsp:cNvSpPr/>
      </dsp:nvSpPr>
      <dsp:spPr>
        <a:xfrm>
          <a:off x="1221246" y="228013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500" kern="1200"/>
            <a:t>Moeten we elk jaar in Maart indienen</a:t>
          </a:r>
          <a:endParaRPr lang="en-US" sz="1500" kern="1200"/>
        </a:p>
      </dsp:txBody>
      <dsp:txXfrm>
        <a:off x="1261188" y="267955"/>
        <a:ext cx="2067728" cy="1283849"/>
      </dsp:txXfrm>
    </dsp:sp>
    <dsp:sp modelId="{BEF1E623-9F2E-1043-B905-A453DE3636ED}">
      <dsp:nvSpPr>
        <dsp:cNvPr id="0" name=""/>
        <dsp:cNvSpPr/>
      </dsp:nvSpPr>
      <dsp:spPr>
        <a:xfrm>
          <a:off x="3607482" y="1321"/>
          <a:ext cx="2147612" cy="1363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A6869-0EA7-CF4D-97E3-B3345E64CD1E}">
      <dsp:nvSpPr>
        <dsp:cNvPr id="0" name=""/>
        <dsp:cNvSpPr/>
      </dsp:nvSpPr>
      <dsp:spPr>
        <a:xfrm>
          <a:off x="3846105" y="228013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500" kern="1200"/>
            <a:t>Stand van zaken van de beleidsnota</a:t>
          </a:r>
          <a:endParaRPr lang="en-US" sz="1500" kern="1200"/>
        </a:p>
      </dsp:txBody>
      <dsp:txXfrm>
        <a:off x="3886047" y="267955"/>
        <a:ext cx="2067728" cy="1283849"/>
      </dsp:txXfrm>
    </dsp:sp>
    <dsp:sp modelId="{128314A1-76E6-144A-B810-F50F31E4209C}">
      <dsp:nvSpPr>
        <dsp:cNvPr id="0" name=""/>
        <dsp:cNvSpPr/>
      </dsp:nvSpPr>
      <dsp:spPr>
        <a:xfrm>
          <a:off x="6232341" y="1321"/>
          <a:ext cx="2147612" cy="1363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177D3-384B-744C-9476-8F5E65FCB03B}">
      <dsp:nvSpPr>
        <dsp:cNvPr id="0" name=""/>
        <dsp:cNvSpPr/>
      </dsp:nvSpPr>
      <dsp:spPr>
        <a:xfrm>
          <a:off x="6470965" y="228013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500" kern="1200"/>
            <a:t>Moet goed gekeurd worden door de </a:t>
          </a:r>
          <a:r>
            <a:rPr lang="en-BE" sz="1500" kern="1200">
              <a:latin typeface="Aptos Display" panose="02110004020202020204"/>
            </a:rPr>
            <a:t>AV</a:t>
          </a:r>
          <a:endParaRPr lang="en-US" sz="1500" kern="1200">
            <a:latin typeface="Aptos Display" panose="02110004020202020204"/>
          </a:endParaRPr>
        </a:p>
      </dsp:txBody>
      <dsp:txXfrm>
        <a:off x="6510907" y="267955"/>
        <a:ext cx="2067728" cy="1283849"/>
      </dsp:txXfrm>
    </dsp:sp>
    <dsp:sp modelId="{E34A7D23-A826-D54E-8809-6872F8D85390}">
      <dsp:nvSpPr>
        <dsp:cNvPr id="0" name=""/>
        <dsp:cNvSpPr/>
      </dsp:nvSpPr>
      <dsp:spPr>
        <a:xfrm>
          <a:off x="6232341" y="1989652"/>
          <a:ext cx="2147612" cy="13637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C25AD-C0A1-A546-B0F6-FFEEB7393DF7}">
      <dsp:nvSpPr>
        <dsp:cNvPr id="0" name=""/>
        <dsp:cNvSpPr/>
      </dsp:nvSpPr>
      <dsp:spPr>
        <a:xfrm>
          <a:off x="6470965" y="2216344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We stemmen of het voortgangsrapport als dusdanig ingediend mag worden bij de overheid.</a:t>
          </a:r>
          <a:endParaRPr lang="en-US" sz="1500" kern="1200"/>
        </a:p>
      </dsp:txBody>
      <dsp:txXfrm>
        <a:off x="6510907" y="2256286"/>
        <a:ext cx="2067728" cy="1283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131E6-8873-B944-8B2C-2163B66A8307}">
      <dsp:nvSpPr>
        <dsp:cNvPr id="0" name=""/>
        <dsp:cNvSpPr/>
      </dsp:nvSpPr>
      <dsp:spPr>
        <a:xfrm rot="5400000">
          <a:off x="225244" y="1513684"/>
          <a:ext cx="1338723" cy="15240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FCC3D-9F1F-F54F-89A4-41D7DF0431B3}">
      <dsp:nvSpPr>
        <dsp:cNvPr id="0" name=""/>
        <dsp:cNvSpPr/>
      </dsp:nvSpPr>
      <dsp:spPr>
        <a:xfrm>
          <a:off x="0" y="13482"/>
          <a:ext cx="2253622" cy="15774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SD1</a:t>
          </a:r>
        </a:p>
      </dsp:txBody>
      <dsp:txXfrm>
        <a:off x="77019" y="90501"/>
        <a:ext cx="2099584" cy="1423424"/>
      </dsp:txXfrm>
    </dsp:sp>
    <dsp:sp modelId="{58EF592E-3F8A-1F4D-BB04-28236C45FF53}">
      <dsp:nvSpPr>
        <dsp:cNvPr id="0" name=""/>
        <dsp:cNvSpPr/>
      </dsp:nvSpPr>
      <dsp:spPr>
        <a:xfrm>
          <a:off x="2493224" y="176470"/>
          <a:ext cx="4376776" cy="12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2200" kern="1200"/>
            <a:t>JNM heeft sterke en stabiele afdelingen</a:t>
          </a:r>
          <a:endParaRPr lang="en-GB" sz="2200" kern="1200"/>
        </a:p>
      </dsp:txBody>
      <dsp:txXfrm>
        <a:off x="2493224" y="176470"/>
        <a:ext cx="4376776" cy="1274974"/>
      </dsp:txXfrm>
    </dsp:sp>
    <dsp:sp modelId="{6C8D24A2-6633-644C-B406-21941D778397}">
      <dsp:nvSpPr>
        <dsp:cNvPr id="0" name=""/>
        <dsp:cNvSpPr/>
      </dsp:nvSpPr>
      <dsp:spPr>
        <a:xfrm rot="5400000">
          <a:off x="2961354" y="3204702"/>
          <a:ext cx="1338723" cy="15240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68B0A-40CA-A148-9D86-845F07326097}">
      <dsp:nvSpPr>
        <dsp:cNvPr id="0" name=""/>
        <dsp:cNvSpPr/>
      </dsp:nvSpPr>
      <dsp:spPr>
        <a:xfrm>
          <a:off x="1667201" y="1753107"/>
          <a:ext cx="2253622" cy="15774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800" kern="1200"/>
            <a:t>OD1.1</a:t>
          </a:r>
          <a:endParaRPr lang="en-GB" sz="3800" kern="1200"/>
        </a:p>
      </dsp:txBody>
      <dsp:txXfrm>
        <a:off x="1744220" y="1830126"/>
        <a:ext cx="2099584" cy="1423424"/>
      </dsp:txXfrm>
    </dsp:sp>
    <dsp:sp modelId="{CC2C716B-3501-EB4F-98EB-3A3FB0B383C3}">
      <dsp:nvSpPr>
        <dsp:cNvPr id="0" name=""/>
        <dsp:cNvSpPr/>
      </dsp:nvSpPr>
      <dsp:spPr>
        <a:xfrm>
          <a:off x="4014958" y="1845068"/>
          <a:ext cx="3497333" cy="12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2200" kern="1200"/>
            <a:t>JNM Nationaal adviseert en ondersteunt de afdelingen in hun werking</a:t>
          </a:r>
          <a:endParaRPr lang="en-GB" sz="2200" kern="1200"/>
        </a:p>
      </dsp:txBody>
      <dsp:txXfrm>
        <a:off x="4014958" y="1845068"/>
        <a:ext cx="3497333" cy="1274974"/>
      </dsp:txXfrm>
    </dsp:sp>
    <dsp:sp modelId="{A50428B4-987E-FE4D-B8D2-03396A8BBFF3}">
      <dsp:nvSpPr>
        <dsp:cNvPr id="0" name=""/>
        <dsp:cNvSpPr/>
      </dsp:nvSpPr>
      <dsp:spPr>
        <a:xfrm>
          <a:off x="4387118" y="3551352"/>
          <a:ext cx="2253622" cy="15774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Indicator</a:t>
          </a:r>
        </a:p>
      </dsp:txBody>
      <dsp:txXfrm>
        <a:off x="4464137" y="3628371"/>
        <a:ext cx="2099584" cy="1423424"/>
      </dsp:txXfrm>
    </dsp:sp>
    <dsp:sp modelId="{795B5AA7-F5D2-A241-95BE-AE21327FC0FB}">
      <dsp:nvSpPr>
        <dsp:cNvPr id="0" name=""/>
        <dsp:cNvSpPr/>
      </dsp:nvSpPr>
      <dsp:spPr>
        <a:xfrm>
          <a:off x="7117379" y="3621783"/>
          <a:ext cx="4238799" cy="12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2000" kern="1200"/>
            <a:t>JNM houdt jaarlijks een evaluatievergadering waar afdelingsfinanciën besproken worden</a:t>
          </a:r>
          <a:endParaRPr lang="en-GB" sz="2000" kern="1200"/>
        </a:p>
      </dsp:txBody>
      <dsp:txXfrm>
        <a:off x="7117379" y="3621783"/>
        <a:ext cx="4238799" cy="1274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1EF3F-6160-4441-8207-165A6404697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D4BF2-23EC-1D46-B331-DA79CDE57EEF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SD1: JNM heeft sterke en stabiele afdelingen</a:t>
          </a:r>
          <a:endParaRPr lang="en-US" sz="2100" kern="1200"/>
        </a:p>
      </dsp:txBody>
      <dsp:txXfrm>
        <a:off x="0" y="531"/>
        <a:ext cx="10515600" cy="621467"/>
      </dsp:txXfrm>
    </dsp:sp>
    <dsp:sp modelId="{CE576819-DF0F-DA4D-B722-FAC4E827D54F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B7E07-A06E-0647-85F3-CDC5CACDF87F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SD2: JNM staat sterk op vlak van natuurstudie, mileu en natuurbeheer</a:t>
          </a:r>
          <a:endParaRPr lang="en-US" sz="2100" kern="1200"/>
        </a:p>
      </dsp:txBody>
      <dsp:txXfrm>
        <a:off x="0" y="621999"/>
        <a:ext cx="10515600" cy="621467"/>
      </dsp:txXfrm>
    </dsp:sp>
    <dsp:sp modelId="{62FD8B1C-4AA8-1E42-A337-A5A632CD0EB2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51BB6-D035-8A41-A082-94CEA287ACBE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SD3: JNM heeft een kwalitatief aanbod van inhoudelijke en jeugdige activiteiten en kampen</a:t>
          </a:r>
          <a:endParaRPr lang="en-US" sz="2100" kern="1200"/>
        </a:p>
      </dsp:txBody>
      <dsp:txXfrm>
        <a:off x="0" y="1243467"/>
        <a:ext cx="10515600" cy="621467"/>
      </dsp:txXfrm>
    </dsp:sp>
    <dsp:sp modelId="{3E46E5BE-9393-6348-97A4-F7A010E6C652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8A12C-C9B8-944C-8745-B17C8FA804BE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SD4: JNM bestaat uit jongeren die een duurzaam engagement opnemen</a:t>
          </a:r>
          <a:endParaRPr lang="en-US" sz="2100" kern="1200"/>
        </a:p>
      </dsp:txBody>
      <dsp:txXfrm>
        <a:off x="0" y="1864935"/>
        <a:ext cx="10515600" cy="621467"/>
      </dsp:txXfrm>
    </dsp:sp>
    <dsp:sp modelId="{D0F12B17-1F55-444F-8C01-1F1B71A2A32F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F2D09-E0C3-B242-A6EE-975B0718E5FF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SD5: JNM heeft een effectieve interne en externe communicatie</a:t>
          </a:r>
          <a:endParaRPr lang="en-US" sz="2100" kern="1200"/>
        </a:p>
      </dsp:txBody>
      <dsp:txXfrm>
        <a:off x="0" y="2486402"/>
        <a:ext cx="10515600" cy="621467"/>
      </dsp:txXfrm>
    </dsp:sp>
    <dsp:sp modelId="{6DE35E55-0712-F64E-B04E-4612CDBDFC3D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A717D-8068-8144-AF1F-9AFE6222B5B4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SD6: JNM staat organisatorisch sterk</a:t>
          </a:r>
          <a:endParaRPr lang="en-US" sz="2100" kern="1200"/>
        </a:p>
      </dsp:txBody>
      <dsp:txXfrm>
        <a:off x="0" y="3107870"/>
        <a:ext cx="10515600" cy="621467"/>
      </dsp:txXfrm>
    </dsp:sp>
    <dsp:sp modelId="{FAE3133B-617F-CD4A-ABED-7583AAE9CA34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2F8CE-1549-D44A-9CED-2FE8C537ED53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100" kern="1200"/>
            <a:t>SD7: JNM zet zich in voor een sociaal en ecologisch rechtvaardige samenleving</a:t>
          </a:r>
          <a:endParaRPr lang="en-US" sz="2100" kern="1200"/>
        </a:p>
      </dsp:txBody>
      <dsp:txXfrm>
        <a:off x="0" y="3729338"/>
        <a:ext cx="10515600" cy="621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3AABD-0045-1E47-A6FC-1908CA201607}">
      <dsp:nvSpPr>
        <dsp:cNvPr id="0" name=""/>
        <dsp:cNvSpPr/>
      </dsp:nvSpPr>
      <dsp:spPr>
        <a:xfrm>
          <a:off x="0" y="325499"/>
          <a:ext cx="99460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DCE6A-8851-A446-8C20-EC4CB301F8E1}">
      <dsp:nvSpPr>
        <dsp:cNvPr id="0" name=""/>
        <dsp:cNvSpPr/>
      </dsp:nvSpPr>
      <dsp:spPr>
        <a:xfrm>
          <a:off x="497302" y="30299"/>
          <a:ext cx="696223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56" tIns="0" rIns="2631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000" kern="1200"/>
            <a:t>JNM als vrijwilligersorganisatie</a:t>
          </a:r>
          <a:endParaRPr lang="en-US" sz="2000" kern="1200"/>
        </a:p>
      </dsp:txBody>
      <dsp:txXfrm>
        <a:off x="526123" y="59120"/>
        <a:ext cx="6904597" cy="532758"/>
      </dsp:txXfrm>
    </dsp:sp>
    <dsp:sp modelId="{6D77D3A2-AE6E-A940-A242-851A95EF892B}">
      <dsp:nvSpPr>
        <dsp:cNvPr id="0" name=""/>
        <dsp:cNvSpPr/>
      </dsp:nvSpPr>
      <dsp:spPr>
        <a:xfrm>
          <a:off x="0" y="1232700"/>
          <a:ext cx="99460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30451-0AD5-0F47-8707-DF2659A1B849}">
      <dsp:nvSpPr>
        <dsp:cNvPr id="0" name=""/>
        <dsp:cNvSpPr/>
      </dsp:nvSpPr>
      <dsp:spPr>
        <a:xfrm>
          <a:off x="497302" y="937500"/>
          <a:ext cx="6962239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56" tIns="0" rIns="2631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000" kern="1200"/>
            <a:t>Uitvallen personeel</a:t>
          </a:r>
          <a:endParaRPr lang="en-US" sz="2000" kern="1200"/>
        </a:p>
      </dsp:txBody>
      <dsp:txXfrm>
        <a:off x="526123" y="966321"/>
        <a:ext cx="6904597" cy="532758"/>
      </dsp:txXfrm>
    </dsp:sp>
    <dsp:sp modelId="{E50A8D53-1C07-9446-AE4E-ED9395315C9F}">
      <dsp:nvSpPr>
        <dsp:cNvPr id="0" name=""/>
        <dsp:cNvSpPr/>
      </dsp:nvSpPr>
      <dsp:spPr>
        <a:xfrm>
          <a:off x="0" y="2139900"/>
          <a:ext cx="99460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F712C-59B5-424D-B931-A30439589AA7}">
      <dsp:nvSpPr>
        <dsp:cNvPr id="0" name=""/>
        <dsp:cNvSpPr/>
      </dsp:nvSpPr>
      <dsp:spPr>
        <a:xfrm>
          <a:off x="497302" y="1844700"/>
          <a:ext cx="6962239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56" tIns="0" rIns="2631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000" kern="1200"/>
            <a:t>Communicatie</a:t>
          </a:r>
          <a:endParaRPr lang="en-US" sz="2000" kern="1200"/>
        </a:p>
      </dsp:txBody>
      <dsp:txXfrm>
        <a:off x="526123" y="1873521"/>
        <a:ext cx="6904597" cy="532758"/>
      </dsp:txXfrm>
    </dsp:sp>
    <dsp:sp modelId="{77EFE54F-9137-C449-B1B6-D98C50C1163E}">
      <dsp:nvSpPr>
        <dsp:cNvPr id="0" name=""/>
        <dsp:cNvSpPr/>
      </dsp:nvSpPr>
      <dsp:spPr>
        <a:xfrm>
          <a:off x="0" y="3047100"/>
          <a:ext cx="99460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02738-9BFD-A74A-8E8B-5E78C10AFCFB}">
      <dsp:nvSpPr>
        <dsp:cNvPr id="0" name=""/>
        <dsp:cNvSpPr/>
      </dsp:nvSpPr>
      <dsp:spPr>
        <a:xfrm>
          <a:off x="497302" y="2751900"/>
          <a:ext cx="6962239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56" tIns="0" rIns="2631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000" kern="1200"/>
            <a:t>Onrealisitische indicatoren?</a:t>
          </a:r>
          <a:endParaRPr lang="en-US" sz="2000" kern="1200"/>
        </a:p>
      </dsp:txBody>
      <dsp:txXfrm>
        <a:off x="526123" y="2780721"/>
        <a:ext cx="6904597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B15C-0CF8-42AA-A846-50C6CD070AA3}">
      <dsp:nvSpPr>
        <dsp:cNvPr id="0" name=""/>
        <dsp:cNvSpPr/>
      </dsp:nvSpPr>
      <dsp:spPr>
        <a:xfrm>
          <a:off x="0" y="581977"/>
          <a:ext cx="9601200" cy="10744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E3360-912E-48C8-B97A-352E43D6BAF4}">
      <dsp:nvSpPr>
        <dsp:cNvPr id="0" name=""/>
        <dsp:cNvSpPr/>
      </dsp:nvSpPr>
      <dsp:spPr>
        <a:xfrm>
          <a:off x="325012" y="823721"/>
          <a:ext cx="590931" cy="5909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D1B3B-9115-4495-B75C-593648C711BC}">
      <dsp:nvSpPr>
        <dsp:cNvPr id="0" name=""/>
        <dsp:cNvSpPr/>
      </dsp:nvSpPr>
      <dsp:spPr>
        <a:xfrm>
          <a:off x="1240955" y="581977"/>
          <a:ext cx="4320540" cy="107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113709" rIns="113709" bIns="1137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900" kern="1200"/>
            <a:t>SD1: JNM heeft sterke en stabiele afdelingen</a:t>
          </a:r>
          <a:endParaRPr lang="en-US" sz="1900" kern="1200"/>
        </a:p>
      </dsp:txBody>
      <dsp:txXfrm>
        <a:off x="1240955" y="581977"/>
        <a:ext cx="4320540" cy="1074420"/>
      </dsp:txXfrm>
    </dsp:sp>
    <dsp:sp modelId="{7C328FBB-6F9D-41C2-9EE0-38E72D8ED39C}">
      <dsp:nvSpPr>
        <dsp:cNvPr id="0" name=""/>
        <dsp:cNvSpPr/>
      </dsp:nvSpPr>
      <dsp:spPr>
        <a:xfrm>
          <a:off x="5561495" y="581977"/>
          <a:ext cx="4039704" cy="107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113709" rIns="113709" bIns="113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400" kern="1200"/>
            <a:t>58% gehaald, 17% gedeeltelijk, 25% niet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400" kern="1200"/>
            <a:t>O.a. door uitval personeel </a:t>
          </a:r>
          <a:endParaRPr lang="en-US" sz="1400" kern="1200"/>
        </a:p>
      </dsp:txBody>
      <dsp:txXfrm>
        <a:off x="5561495" y="581977"/>
        <a:ext cx="4039704" cy="1074420"/>
      </dsp:txXfrm>
    </dsp:sp>
    <dsp:sp modelId="{2BC115CC-DA5C-4AA2-BE25-9826514F5B70}">
      <dsp:nvSpPr>
        <dsp:cNvPr id="0" name=""/>
        <dsp:cNvSpPr/>
      </dsp:nvSpPr>
      <dsp:spPr>
        <a:xfrm>
          <a:off x="0" y="1925002"/>
          <a:ext cx="9601200" cy="10744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89F04-890C-49B4-9936-759C16A71484}">
      <dsp:nvSpPr>
        <dsp:cNvPr id="0" name=""/>
        <dsp:cNvSpPr/>
      </dsp:nvSpPr>
      <dsp:spPr>
        <a:xfrm>
          <a:off x="325012" y="2166747"/>
          <a:ext cx="590931" cy="5909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559E4-E468-4F66-B65F-EC64F5384B5C}">
      <dsp:nvSpPr>
        <dsp:cNvPr id="0" name=""/>
        <dsp:cNvSpPr/>
      </dsp:nvSpPr>
      <dsp:spPr>
        <a:xfrm>
          <a:off x="1240955" y="1925002"/>
          <a:ext cx="4320540" cy="107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113709" rIns="113709" bIns="1137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900" kern="1200"/>
            <a:t>OD 6.8:</a:t>
          </a:r>
          <a:r>
            <a:rPr lang="en-GB" sz="1900" b="0" i="0" kern="1200"/>
            <a:t> De JNM Winkel ondersteunt de werking van JNM via zijn aanbod en acties</a:t>
          </a:r>
          <a:endParaRPr lang="en-US" sz="1900" kern="1200"/>
        </a:p>
      </dsp:txBody>
      <dsp:txXfrm>
        <a:off x="1240955" y="1925002"/>
        <a:ext cx="4320540" cy="1074420"/>
      </dsp:txXfrm>
    </dsp:sp>
    <dsp:sp modelId="{61722FFF-722D-4FFF-A07D-4622105262C9}">
      <dsp:nvSpPr>
        <dsp:cNvPr id="0" name=""/>
        <dsp:cNvSpPr/>
      </dsp:nvSpPr>
      <dsp:spPr>
        <a:xfrm>
          <a:off x="5561495" y="1925002"/>
          <a:ext cx="4039704" cy="107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113709" rIns="113709" bIns="113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2/3 Indicatoren niet gehaald. 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Te ambitieus?</a:t>
          </a:r>
          <a:endParaRPr lang="en-US" sz="1400" kern="1200"/>
        </a:p>
      </dsp:txBody>
      <dsp:txXfrm>
        <a:off x="5561495" y="1925002"/>
        <a:ext cx="4039704" cy="10744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73B2F-4782-4699-81C2-DD692DC3608D}">
      <dsp:nvSpPr>
        <dsp:cNvPr id="0" name=""/>
        <dsp:cNvSpPr/>
      </dsp:nvSpPr>
      <dsp:spPr>
        <a:xfrm>
          <a:off x="0" y="2797"/>
          <a:ext cx="9601200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232E6-719B-4588-A745-580BA325E9EB}">
      <dsp:nvSpPr>
        <dsp:cNvPr id="0" name=""/>
        <dsp:cNvSpPr/>
      </dsp:nvSpPr>
      <dsp:spPr>
        <a:xfrm>
          <a:off x="180280" y="136890"/>
          <a:ext cx="327782" cy="3277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6BFC-90AC-43FC-937C-E05A9C4F5ADA}">
      <dsp:nvSpPr>
        <dsp:cNvPr id="0" name=""/>
        <dsp:cNvSpPr/>
      </dsp:nvSpPr>
      <dsp:spPr>
        <a:xfrm>
          <a:off x="688342" y="2797"/>
          <a:ext cx="4320540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>
              <a:latin typeface="Franklin Gothic Book" panose="020B0503020102020204"/>
            </a:rPr>
            <a:t> </a:t>
          </a:r>
          <a:r>
            <a:rPr lang="nl" sz="1600" kern="1200">
              <a:solidFill>
                <a:srgbClr val="000000"/>
              </a:solidFill>
            </a:rPr>
            <a:t>Activiteiten en initiatieven met externe organisaties</a:t>
          </a:r>
        </a:p>
      </dsp:txBody>
      <dsp:txXfrm>
        <a:off x="688342" y="2797"/>
        <a:ext cx="4320540" cy="595967"/>
      </dsp:txXfrm>
    </dsp:sp>
    <dsp:sp modelId="{F70F6E56-362F-4003-BF56-6B8F71A1E020}">
      <dsp:nvSpPr>
        <dsp:cNvPr id="0" name=""/>
        <dsp:cNvSpPr/>
      </dsp:nvSpPr>
      <dsp:spPr>
        <a:xfrm>
          <a:off x="5008882" y="2797"/>
          <a:ext cx="4592317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200" kern="1200">
              <a:latin typeface="Franklin Gothic Book" panose="020B0503020102020204"/>
            </a:rPr>
            <a:t> Bv. Snuit, verkiezingen, statiegeldalliantie  </a:t>
          </a:r>
        </a:p>
      </dsp:txBody>
      <dsp:txXfrm>
        <a:off x="5008882" y="2797"/>
        <a:ext cx="4592317" cy="595967"/>
      </dsp:txXfrm>
    </dsp:sp>
    <dsp:sp modelId="{6051F454-E00C-48B7-8598-A4FABE7C1598}">
      <dsp:nvSpPr>
        <dsp:cNvPr id="0" name=""/>
        <dsp:cNvSpPr/>
      </dsp:nvSpPr>
      <dsp:spPr>
        <a:xfrm>
          <a:off x="0" y="747757"/>
          <a:ext cx="9601200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BCBFD-4ECC-431F-93A7-389686DAA885}">
      <dsp:nvSpPr>
        <dsp:cNvPr id="0" name=""/>
        <dsp:cNvSpPr/>
      </dsp:nvSpPr>
      <dsp:spPr>
        <a:xfrm>
          <a:off x="180280" y="881849"/>
          <a:ext cx="327782" cy="3277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4F219-0725-48FC-9B6F-EF8C417C1AD4}">
      <dsp:nvSpPr>
        <dsp:cNvPr id="0" name=""/>
        <dsp:cNvSpPr/>
      </dsp:nvSpPr>
      <dsp:spPr>
        <a:xfrm>
          <a:off x="688342" y="747757"/>
          <a:ext cx="4320540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/>
            <a:t>SD6: JNM </a:t>
          </a:r>
          <a:r>
            <a:rPr lang="en-BE" sz="1600" kern="1200" err="1"/>
            <a:t>staat</a:t>
          </a:r>
          <a:r>
            <a:rPr lang="en-BE" sz="1600" kern="1200"/>
            <a:t> </a:t>
          </a:r>
          <a:r>
            <a:rPr lang="en-BE" sz="1600" kern="1200" err="1"/>
            <a:t>organisatorisch</a:t>
          </a:r>
          <a:r>
            <a:rPr lang="en-BE" sz="1600" kern="1200"/>
            <a:t> </a:t>
          </a:r>
          <a:r>
            <a:rPr lang="en-BE" sz="1600" kern="1200" err="1"/>
            <a:t>sterk</a:t>
          </a:r>
          <a:endParaRPr lang="en-US" sz="1600" kern="1200"/>
        </a:p>
      </dsp:txBody>
      <dsp:txXfrm>
        <a:off x="688342" y="747757"/>
        <a:ext cx="4320540" cy="595967"/>
      </dsp:txXfrm>
    </dsp:sp>
    <dsp:sp modelId="{44FA448B-9752-4029-8CBA-9515DC1E8B57}">
      <dsp:nvSpPr>
        <dsp:cNvPr id="0" name=""/>
        <dsp:cNvSpPr/>
      </dsp:nvSpPr>
      <dsp:spPr>
        <a:xfrm>
          <a:off x="5008882" y="747757"/>
          <a:ext cx="4592317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200" kern="1200"/>
            <a:t>Op OD6.8 </a:t>
          </a:r>
          <a:r>
            <a:rPr lang="en-BE" sz="1200" kern="1200" err="1"/>
            <a:t>na</a:t>
          </a:r>
          <a:r>
            <a:rPr lang="en-BE" sz="1200" kern="1200"/>
            <a:t> </a:t>
          </a:r>
          <a:r>
            <a:rPr lang="en-BE" sz="1200" kern="1200" err="1"/>
            <a:t>alles</a:t>
          </a:r>
          <a:r>
            <a:rPr lang="en-BE" sz="1200" kern="1200"/>
            <a:t> </a:t>
          </a:r>
          <a:r>
            <a:rPr lang="en-BE" sz="1200" kern="1200" err="1"/>
            <a:t>gehaald</a:t>
          </a:r>
          <a:endParaRPr lang="en-US" sz="1200" kern="1200" err="1"/>
        </a:p>
      </dsp:txBody>
      <dsp:txXfrm>
        <a:off x="5008882" y="747757"/>
        <a:ext cx="4592317" cy="595967"/>
      </dsp:txXfrm>
    </dsp:sp>
    <dsp:sp modelId="{AEEE4FE1-A93E-4671-93E9-A1419E36B2E0}">
      <dsp:nvSpPr>
        <dsp:cNvPr id="0" name=""/>
        <dsp:cNvSpPr/>
      </dsp:nvSpPr>
      <dsp:spPr>
        <a:xfrm>
          <a:off x="0" y="1492716"/>
          <a:ext cx="9601200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15A71-F3E1-441D-B5A1-04AFDBCF69BF}">
      <dsp:nvSpPr>
        <dsp:cNvPr id="0" name=""/>
        <dsp:cNvSpPr/>
      </dsp:nvSpPr>
      <dsp:spPr>
        <a:xfrm>
          <a:off x="180280" y="1626808"/>
          <a:ext cx="327782" cy="3277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75E7C-41D5-434B-B11F-645425256018}">
      <dsp:nvSpPr>
        <dsp:cNvPr id="0" name=""/>
        <dsp:cNvSpPr/>
      </dsp:nvSpPr>
      <dsp:spPr>
        <a:xfrm>
          <a:off x="688342" y="1492716"/>
          <a:ext cx="4320540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/>
            <a:t>SD7: </a:t>
          </a:r>
          <a:r>
            <a:rPr lang="en-US" sz="1600" kern="1200"/>
            <a:t>JNM </a:t>
          </a:r>
          <a:r>
            <a:rPr lang="en-US" sz="1600" kern="1200" err="1"/>
            <a:t>zet</a:t>
          </a:r>
          <a:r>
            <a:rPr lang="en-US" sz="1600" kern="1200"/>
            <a:t> </a:t>
          </a:r>
          <a:r>
            <a:rPr lang="en-US" sz="1600" kern="1200" err="1"/>
            <a:t>zich</a:t>
          </a:r>
          <a:r>
            <a:rPr lang="en-US" sz="1600" kern="1200"/>
            <a:t> in </a:t>
          </a:r>
          <a:r>
            <a:rPr lang="en-US" sz="1600" kern="1200" err="1"/>
            <a:t>voor</a:t>
          </a:r>
          <a:r>
            <a:rPr lang="en-US" sz="1600" kern="1200"/>
            <a:t> </a:t>
          </a:r>
          <a:r>
            <a:rPr lang="en-US" sz="1600" kern="1200" err="1"/>
            <a:t>een</a:t>
          </a:r>
          <a:r>
            <a:rPr lang="en-US" sz="1600" kern="1200"/>
            <a:t> </a:t>
          </a:r>
          <a:r>
            <a:rPr lang="en-US" sz="1600" kern="1200" err="1"/>
            <a:t>sociaal</a:t>
          </a:r>
          <a:r>
            <a:rPr lang="en-US" sz="1600" kern="1200"/>
            <a:t> </a:t>
          </a:r>
          <a:r>
            <a:rPr lang="en-US" sz="1600" kern="1200" err="1"/>
            <a:t>en</a:t>
          </a:r>
          <a:r>
            <a:rPr lang="en-US" sz="1600" kern="1200"/>
            <a:t> </a:t>
          </a:r>
          <a:r>
            <a:rPr lang="en-US" sz="1600" kern="1200" err="1"/>
            <a:t>ecologisch</a:t>
          </a:r>
          <a:r>
            <a:rPr lang="en-US" sz="1600" kern="1200"/>
            <a:t> </a:t>
          </a:r>
          <a:r>
            <a:rPr lang="en-US" sz="1600" kern="1200" err="1"/>
            <a:t>rechtvaardige</a:t>
          </a:r>
          <a:r>
            <a:rPr lang="en-US" sz="1600" kern="1200"/>
            <a:t> </a:t>
          </a:r>
          <a:r>
            <a:rPr lang="en-US" sz="1600" kern="1200" err="1"/>
            <a:t>samenleving</a:t>
          </a:r>
          <a:endParaRPr lang="en-US" sz="1600" kern="1200"/>
        </a:p>
      </dsp:txBody>
      <dsp:txXfrm>
        <a:off x="688342" y="1492716"/>
        <a:ext cx="4320540" cy="595967"/>
      </dsp:txXfrm>
    </dsp:sp>
    <dsp:sp modelId="{FEA91192-FDFF-4DFD-B9E4-B77984805D7F}">
      <dsp:nvSpPr>
        <dsp:cNvPr id="0" name=""/>
        <dsp:cNvSpPr/>
      </dsp:nvSpPr>
      <dsp:spPr>
        <a:xfrm>
          <a:off x="5008882" y="1492716"/>
          <a:ext cx="4592317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É</a:t>
          </a:r>
          <a:r>
            <a:rPr lang="en-BE" sz="1200" kern="1200" err="1"/>
            <a:t>én</a:t>
          </a:r>
          <a:r>
            <a:rPr lang="en-BE" sz="1200" kern="1200"/>
            <a:t> indicator </a:t>
          </a:r>
          <a:r>
            <a:rPr lang="en-BE" sz="1200" kern="1200" err="1"/>
            <a:t>gedeeltelijk</a:t>
          </a:r>
          <a:r>
            <a:rPr lang="en-BE" sz="1200" kern="1200"/>
            <a:t> </a:t>
          </a:r>
          <a:r>
            <a:rPr lang="en-BE" sz="1200" kern="1200" err="1"/>
            <a:t>gehaald</a:t>
          </a:r>
          <a:endParaRPr lang="en-US" sz="1200" kern="1200" err="1"/>
        </a:p>
      </dsp:txBody>
      <dsp:txXfrm>
        <a:off x="5008882" y="1492716"/>
        <a:ext cx="4592317" cy="595967"/>
      </dsp:txXfrm>
    </dsp:sp>
    <dsp:sp modelId="{F6D60F30-4187-46E4-A8C6-13ADFCFDA4E1}">
      <dsp:nvSpPr>
        <dsp:cNvPr id="0" name=""/>
        <dsp:cNvSpPr/>
      </dsp:nvSpPr>
      <dsp:spPr>
        <a:xfrm>
          <a:off x="0" y="2237675"/>
          <a:ext cx="9601200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712EF-B4D6-4E81-B3B6-6CCBBAC96A78}">
      <dsp:nvSpPr>
        <dsp:cNvPr id="0" name=""/>
        <dsp:cNvSpPr/>
      </dsp:nvSpPr>
      <dsp:spPr>
        <a:xfrm>
          <a:off x="180280" y="2371768"/>
          <a:ext cx="327782" cy="3277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B983A-D3F0-4811-9FC2-1FA255BB22D6}">
      <dsp:nvSpPr>
        <dsp:cNvPr id="0" name=""/>
        <dsp:cNvSpPr/>
      </dsp:nvSpPr>
      <dsp:spPr>
        <a:xfrm>
          <a:off x="688342" y="2237675"/>
          <a:ext cx="4320540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Franklin Gothic Book" panose="020B0503020102020204"/>
            </a:rPr>
            <a:t> </a:t>
          </a:r>
          <a:r>
            <a:rPr lang="en-US" sz="1600" kern="1200" err="1">
              <a:latin typeface="Franklin Gothic Book" panose="020B0503020102020204"/>
            </a:rPr>
            <a:t>Congres</a:t>
          </a:r>
          <a:r>
            <a:rPr lang="en-US" sz="1600" kern="1200">
              <a:latin typeface="Franklin Gothic Book" panose="020B0503020102020204"/>
            </a:rPr>
            <a:t> had 285 deelnemers</a:t>
          </a:r>
        </a:p>
      </dsp:txBody>
      <dsp:txXfrm>
        <a:off x="688342" y="2237675"/>
        <a:ext cx="4320540" cy="595967"/>
      </dsp:txXfrm>
    </dsp:sp>
    <dsp:sp modelId="{3B09AC9E-11AD-4BF1-A591-D0F8DE44BACA}">
      <dsp:nvSpPr>
        <dsp:cNvPr id="0" name=""/>
        <dsp:cNvSpPr/>
      </dsp:nvSpPr>
      <dsp:spPr>
        <a:xfrm>
          <a:off x="5008882" y="2237675"/>
          <a:ext cx="4592317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Franklin Gothic Book" panose="020B0503020102020204"/>
            </a:rPr>
            <a:t> Moest 170 zijn</a:t>
          </a:r>
        </a:p>
      </dsp:txBody>
      <dsp:txXfrm>
        <a:off x="5008882" y="2237675"/>
        <a:ext cx="4592317" cy="595967"/>
      </dsp:txXfrm>
    </dsp:sp>
    <dsp:sp modelId="{4FF11A81-00EF-4AD5-B054-3D216D208DCE}">
      <dsp:nvSpPr>
        <dsp:cNvPr id="0" name=""/>
        <dsp:cNvSpPr/>
      </dsp:nvSpPr>
      <dsp:spPr>
        <a:xfrm>
          <a:off x="0" y="2982634"/>
          <a:ext cx="9601200" cy="595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D6D65-E703-4206-8E6E-6A7C98532176}">
      <dsp:nvSpPr>
        <dsp:cNvPr id="0" name=""/>
        <dsp:cNvSpPr/>
      </dsp:nvSpPr>
      <dsp:spPr>
        <a:xfrm>
          <a:off x="180280" y="3116727"/>
          <a:ext cx="327782" cy="32778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F3CCE-B3B8-4227-86F9-42203F47CA24}">
      <dsp:nvSpPr>
        <dsp:cNvPr id="0" name=""/>
        <dsp:cNvSpPr/>
      </dsp:nvSpPr>
      <dsp:spPr>
        <a:xfrm>
          <a:off x="688342" y="2982634"/>
          <a:ext cx="4320540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000000"/>
              </a:solidFill>
              <a:latin typeface="Franklin Gothic Book" panose="020B0503020102020204"/>
            </a:rPr>
            <a:t> </a:t>
          </a:r>
          <a:r>
            <a:rPr lang="nl-BE" sz="1600" kern="1200">
              <a:latin typeface="Franklin Gothic Book" panose="020B0503020102020204"/>
            </a:rPr>
            <a:t>Kampindicatoren</a:t>
          </a:r>
          <a:endParaRPr lang="en-US" sz="1600" kern="1200">
            <a:latin typeface="Franklin Gothic Book" panose="020B0503020102020204"/>
          </a:endParaRPr>
        </a:p>
      </dsp:txBody>
      <dsp:txXfrm>
        <a:off x="688342" y="2982634"/>
        <a:ext cx="4320540" cy="595967"/>
      </dsp:txXfrm>
    </dsp:sp>
    <dsp:sp modelId="{74FA7FB4-A47E-4F6E-BCB4-812AEEF58112}">
      <dsp:nvSpPr>
        <dsp:cNvPr id="0" name=""/>
        <dsp:cNvSpPr/>
      </dsp:nvSpPr>
      <dsp:spPr>
        <a:xfrm>
          <a:off x="5008882" y="2982634"/>
          <a:ext cx="4592317" cy="59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73" tIns="63073" rIns="63073" bIns="630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>
              <a:latin typeface="Franklin Gothic Book" panose="020B0503020102020204"/>
            </a:rPr>
            <a:t> Maar minder ambitieus dan vorige beleidsnota</a:t>
          </a:r>
        </a:p>
      </dsp:txBody>
      <dsp:txXfrm>
        <a:off x="5008882" y="2982634"/>
        <a:ext cx="4592317" cy="595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428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586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717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890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120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03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823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763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91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4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923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7EA3AB9-FFE2-8640-A5DB-B0ECC2F4FF27}" type="datetimeFigureOut">
              <a:rPr lang="en-BE" smtClean="0"/>
              <a:t>03/31/2024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57A4CC3-0D9C-8746-A5A5-5B5C3640F9ED}" type="slidenum">
              <a:rPr lang="en-BE" smtClean="0"/>
              <a:t>‹#›</a:t>
            </a:fld>
            <a:endParaRPr lang="en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010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microsoft.com/office/2018/10/relationships/comments" Target="../comments/modernComment_104_2A60E03D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19B0C-EA20-1FB4-BE20-904AB797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016" b="12984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B1FDD-7A88-CE1C-AD45-4E2537EE5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BE" sz="4400">
                <a:latin typeface="HVD Comic Serif Pro"/>
              </a:rPr>
              <a:t>Het Voortgangsrapport</a:t>
            </a:r>
            <a:endParaRPr lang="en-BE" sz="4400">
              <a:latin typeface="HVD Comic Serif Pro" panose="0200050600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8935A-61F6-8C93-754E-2E785314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BE">
                <a:latin typeface="Aleo" panose="020F0502020204030203" pitchFamily="34" charset="77"/>
              </a:rPr>
              <a:t>Hoe deed JNM het in 2023?</a:t>
            </a:r>
          </a:p>
        </p:txBody>
      </p:sp>
    </p:spTree>
    <p:extLst>
      <p:ext uri="{BB962C8B-B14F-4D97-AF65-F5344CB8AC3E}">
        <p14:creationId xmlns:p14="http://schemas.microsoft.com/office/powerpoint/2010/main" val="176872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question mark&#10;&#10;Description automatically generated">
            <a:extLst>
              <a:ext uri="{FF2B5EF4-FFF2-40B4-BE49-F238E27FC236}">
                <a16:creationId xmlns:a16="http://schemas.microsoft.com/office/drawing/2014/main" id="{88C724D3-F772-0F75-1134-96840B2B7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C624-92EC-6355-8A03-D894067F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BE">
                <a:latin typeface="HVD Comic Serif Pro"/>
              </a:rPr>
              <a:t>Wat is het </a:t>
            </a:r>
            <a:r>
              <a:rPr lang="en-BE" err="1">
                <a:latin typeface="HVD Comic Serif Pro"/>
              </a:rPr>
              <a:t>voortgangsrapport</a:t>
            </a:r>
            <a:r>
              <a:rPr lang="en-BE">
                <a:latin typeface="HVD Comic Serif Pro"/>
              </a:rPr>
              <a:t> </a:t>
            </a:r>
            <a:r>
              <a:rPr lang="en-BE" err="1">
                <a:latin typeface="HVD Comic Serif Pro"/>
              </a:rPr>
              <a:t>eigenlijk</a:t>
            </a:r>
            <a:r>
              <a:rPr lang="en-BE">
                <a:latin typeface="HVD Comic Serif Pro"/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7197E5-0758-F4CF-DFBB-4DA51AC15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352706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1B2-01A3-459E-8C84-B74DECAF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b="1">
                <a:latin typeface="HVD Comic Serif Pro" panose="02000506000000020004" pitchFamily="2" charset="77"/>
              </a:rPr>
              <a:t>Een voorbeeld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376C43-E2E4-233F-16A2-B620ED74E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473278"/>
              </p:ext>
            </p:extLst>
          </p:nvPr>
        </p:nvGraphicFramePr>
        <p:xfrm>
          <a:off x="877454" y="1357745"/>
          <a:ext cx="11442561" cy="518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le of paper money&#10;&#10;Description automatically generated">
            <a:extLst>
              <a:ext uri="{FF2B5EF4-FFF2-40B4-BE49-F238E27FC236}">
                <a16:creationId xmlns:a16="http://schemas.microsoft.com/office/drawing/2014/main" id="{803E468A-9DB9-9041-75C7-E828F0121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084" y="603504"/>
            <a:ext cx="3761412" cy="25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C624-92EC-6355-8A03-D894067F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200">
                <a:latin typeface="HVD Comic Serif Pro" panose="02000506000000020004" pitchFamily="2" charset="77"/>
              </a:rPr>
              <a:t>De strategische doelstellingen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45612FA-0D3B-5065-169A-CE41DA2A8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868740"/>
              </p:ext>
            </p:extLst>
          </p:nvPr>
        </p:nvGraphicFramePr>
        <p:xfrm>
          <a:off x="1113044" y="16790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6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02158-6EA0-75B6-FBCF-EBA52D0D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VD Comic Serif Pro" panose="02000506000000020004" pitchFamily="2" charset="77"/>
              </a:rPr>
              <a:t>Hoe </a:t>
            </a:r>
            <a:r>
              <a:rPr lang="en-US" err="1">
                <a:latin typeface="HVD Comic Serif Pro" panose="02000506000000020004" pitchFamily="2" charset="77"/>
              </a:rPr>
              <a:t>ziet</a:t>
            </a:r>
            <a:r>
              <a:rPr lang="en-US">
                <a:latin typeface="HVD Comic Serif Pro" panose="02000506000000020004" pitchFamily="2" charset="77"/>
              </a:rPr>
              <a:t> </a:t>
            </a:r>
            <a:r>
              <a:rPr lang="en-US" err="1">
                <a:latin typeface="HVD Comic Serif Pro" panose="02000506000000020004" pitchFamily="2" charset="77"/>
              </a:rPr>
              <a:t>dat</a:t>
            </a:r>
            <a:r>
              <a:rPr lang="en-US">
                <a:latin typeface="HVD Comic Serif Pro" panose="02000506000000020004" pitchFamily="2" charset="77"/>
              </a:rPr>
              <a:t> er </a:t>
            </a:r>
            <a:r>
              <a:rPr lang="en-US" err="1">
                <a:latin typeface="HVD Comic Serif Pro" panose="02000506000000020004" pitchFamily="2" charset="77"/>
              </a:rPr>
              <a:t>eigenlijk</a:t>
            </a:r>
            <a:r>
              <a:rPr lang="en-US">
                <a:latin typeface="HVD Comic Serif Pro" panose="02000506000000020004" pitchFamily="2" charset="77"/>
              </a:rPr>
              <a:t> </a:t>
            </a:r>
            <a:r>
              <a:rPr lang="en-US" err="1">
                <a:latin typeface="HVD Comic Serif Pro" panose="02000506000000020004" pitchFamily="2" charset="77"/>
              </a:rPr>
              <a:t>uit</a:t>
            </a:r>
            <a:r>
              <a:rPr lang="en-US">
                <a:latin typeface="HVD Comic Serif Pro" panose="02000506000000020004" pitchFamily="2" charset="77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9C59C-BFE4-3C6D-9E61-ACAA2159D218}"/>
              </a:ext>
            </a:extLst>
          </p:cNvPr>
          <p:cNvSpPr txBox="1"/>
          <p:nvPr/>
        </p:nvSpPr>
        <p:spPr>
          <a:xfrm>
            <a:off x="784743" y="2286000"/>
            <a:ext cx="57934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Een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grote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excel die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moeilijk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leest</a:t>
            </a:r>
            <a:endParaRPr lang="en-US">
              <a:solidFill>
                <a:schemeClr val="tx2"/>
              </a:solidFill>
              <a:latin typeface="Aleo" panose="020F0502020204030203" pitchFamily="34" charset="77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Nu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algemene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trends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bespreken</a:t>
            </a:r>
            <a:endParaRPr lang="en-US">
              <a:solidFill>
                <a:schemeClr val="tx2"/>
              </a:solidFill>
              <a:latin typeface="Aleo" panose="020F0502020204030203" pitchFamily="34" charset="77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Volledige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rapportage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hangt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uit</a:t>
            </a:r>
            <a:r>
              <a:rPr lang="en-US">
                <a:solidFill>
                  <a:schemeClr val="tx2"/>
                </a:solidFill>
                <a:latin typeface="Aleo" panose="020F0502020204030203" pitchFamily="34" charset="77"/>
              </a:rPr>
              <a:t> in de </a:t>
            </a:r>
            <a:r>
              <a:rPr lang="en-US" err="1">
                <a:solidFill>
                  <a:schemeClr val="tx2"/>
                </a:solidFill>
                <a:latin typeface="Aleo" panose="020F0502020204030203" pitchFamily="34" charset="77"/>
              </a:rPr>
              <a:t>zaal</a:t>
            </a:r>
            <a:endParaRPr lang="en-US">
              <a:solidFill>
                <a:schemeClr val="tx2"/>
              </a:solidFill>
              <a:latin typeface="Aleo" panose="020F0502020204030203" pitchFamily="34" charset="77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5" name="Content Placeholder 4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40B7CD5B-0637-20DC-FDAE-4930CFF0C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2" r="-1" b="14709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6DD7-27E1-5882-C409-F228E0A3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latin typeface="HVD Comic Serif Pro" panose="02000506000000020004" pitchFamily="2" charset="77"/>
              </a:rPr>
              <a:t>Algemeen overzicht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E3156-1BB2-7188-E994-21BFC143E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573202"/>
              </p:ext>
            </p:extLst>
          </p:nvPr>
        </p:nvGraphicFramePr>
        <p:xfrm>
          <a:off x="812800" y="2604655"/>
          <a:ext cx="7051040" cy="151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049">
                  <a:extLst>
                    <a:ext uri="{9D8B030D-6E8A-4147-A177-3AD203B41FA5}">
                      <a16:colId xmlns:a16="http://schemas.microsoft.com/office/drawing/2014/main" val="1171960523"/>
                    </a:ext>
                  </a:extLst>
                </a:gridCol>
                <a:gridCol w="2135276">
                  <a:extLst>
                    <a:ext uri="{9D8B030D-6E8A-4147-A177-3AD203B41FA5}">
                      <a16:colId xmlns:a16="http://schemas.microsoft.com/office/drawing/2014/main" val="1667464837"/>
                    </a:ext>
                  </a:extLst>
                </a:gridCol>
                <a:gridCol w="2638715">
                  <a:extLst>
                    <a:ext uri="{9D8B030D-6E8A-4147-A177-3AD203B41FA5}">
                      <a16:colId xmlns:a16="http://schemas.microsoft.com/office/drawing/2014/main" val="1832403198"/>
                    </a:ext>
                  </a:extLst>
                </a:gridCol>
              </a:tblGrid>
              <a:tr h="783519">
                <a:tc>
                  <a:txBody>
                    <a:bodyPr/>
                    <a:lstStyle/>
                    <a:p>
                      <a:r>
                        <a:rPr lang="en-BE"/>
                        <a:t>Gerealiseerd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Gedeeltelijk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Niet gerealiseerd</a:t>
                      </a:r>
                      <a:endParaRPr lang="en-BE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70960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r>
                        <a:rPr lang="en-BE"/>
                        <a:t>68 op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10 op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12 op 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10864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r>
                        <a:rPr lang="en-BE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423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BA8048-EE70-15EA-3132-32614DACC661}"/>
              </a:ext>
            </a:extLst>
          </p:cNvPr>
          <p:cNvSpPr txBox="1"/>
          <p:nvPr/>
        </p:nvSpPr>
        <p:spPr>
          <a:xfrm>
            <a:off x="863358" y="4686301"/>
            <a:ext cx="7492693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i="1" dirty="0" err="1">
                <a:ea typeface="+mn-lt"/>
                <a:cs typeface="+mn-lt"/>
              </a:rPr>
              <a:t>Beter</a:t>
            </a:r>
            <a:r>
              <a:rPr lang="en-US" sz="2000" i="1" dirty="0">
                <a:ea typeface="+mn-lt"/>
                <a:cs typeface="+mn-lt"/>
              </a:rPr>
              <a:t> dan </a:t>
            </a:r>
            <a:r>
              <a:rPr lang="en-US" sz="2000" i="1" dirty="0" err="1">
                <a:ea typeface="+mn-lt"/>
                <a:cs typeface="+mn-lt"/>
              </a:rPr>
              <a:t>vorig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jaar</a:t>
            </a:r>
            <a:r>
              <a:rPr lang="en-US" sz="2000" i="1" dirty="0">
                <a:ea typeface="+mn-lt"/>
                <a:cs typeface="+mn-lt"/>
              </a:rPr>
              <a:t>, maar </a:t>
            </a:r>
            <a:r>
              <a:rPr lang="en-US" sz="2000" i="1" dirty="0" err="1">
                <a:ea typeface="+mn-lt"/>
                <a:cs typeface="+mn-lt"/>
              </a:rPr>
              <a:t>grens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tussen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gedeeltelijk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en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niet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gerealiseerd</a:t>
            </a:r>
            <a:r>
              <a:rPr lang="en-US" sz="2000" i="1" dirty="0">
                <a:ea typeface="+mn-lt"/>
                <a:cs typeface="+mn-lt"/>
              </a:rPr>
              <a:t> is </a:t>
            </a:r>
            <a:r>
              <a:rPr lang="en-US" sz="2000" i="1" dirty="0" err="1">
                <a:ea typeface="+mn-lt"/>
                <a:cs typeface="+mn-lt"/>
              </a:rPr>
              <a:t>zeer</a:t>
            </a:r>
            <a:r>
              <a:rPr lang="en-US" sz="2000" i="1" dirty="0">
                <a:ea typeface="+mn-lt"/>
                <a:cs typeface="+mn-lt"/>
              </a:rPr>
              <a:t> dun, </a:t>
            </a:r>
            <a:r>
              <a:rPr lang="en-US" sz="2000" i="1" dirty="0" err="1">
                <a:ea typeface="+mn-lt"/>
                <a:cs typeface="+mn-lt"/>
              </a:rPr>
              <a:t>en</a:t>
            </a:r>
            <a:r>
              <a:rPr lang="en-US" sz="2000" i="1" dirty="0">
                <a:ea typeface="+mn-lt"/>
                <a:cs typeface="+mn-lt"/>
              </a:rPr>
              <a:t> de </a:t>
            </a:r>
            <a:r>
              <a:rPr lang="en-US" sz="2000" i="1" dirty="0" err="1">
                <a:ea typeface="+mn-lt"/>
                <a:cs typeface="+mn-lt"/>
              </a:rPr>
              <a:t>ene</a:t>
            </a:r>
            <a:r>
              <a:rPr lang="en-US" sz="2000" i="1" dirty="0">
                <a:ea typeface="+mn-lt"/>
                <a:cs typeface="+mn-lt"/>
              </a:rPr>
              <a:t> indicator is de </a:t>
            </a:r>
            <a:r>
              <a:rPr lang="en-US" sz="2000" i="1" dirty="0" err="1">
                <a:ea typeface="+mn-lt"/>
                <a:cs typeface="+mn-lt"/>
              </a:rPr>
              <a:t>andere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niet</a:t>
            </a:r>
            <a:r>
              <a:rPr lang="en-US" sz="2000" i="1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BE" dirty="0"/>
          </a:p>
        </p:txBody>
      </p:sp>
      <p:pic>
        <p:nvPicPr>
          <p:cNvPr id="9" name="Picture 8" descr="A hand with a thumb up&#10;&#10;Description automatically generated">
            <a:extLst>
              <a:ext uri="{FF2B5EF4-FFF2-40B4-BE49-F238E27FC236}">
                <a16:creationId xmlns:a16="http://schemas.microsoft.com/office/drawing/2014/main" id="{9E391C90-02A9-23E1-5F5B-26C0481C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51" y="1108363"/>
            <a:ext cx="3531149" cy="49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B41FC-E740-8797-A346-CA3F7966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en-BE">
                <a:latin typeface="HVD Comic Serif Pro" panose="02000506000000020004" pitchFamily="2" charset="77"/>
              </a:rPr>
              <a:t>Oorzaken waarom indicatoren niet gerealiseerd worden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88A752-AE90-CDCF-0F09-E4B09AF3C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6816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9919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9EEE-D4DD-6E1B-173A-43078DC7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BE" dirty="0">
                <a:latin typeface="HVD Comic Serif Pro" panose="02000506000000020004" pitchFamily="2" charset="77"/>
              </a:rPr>
              <a:t>Welke indicatoren lopen moeilijk?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640410-2BBD-40C4-48A7-0FE56F379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742636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84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1F8-1187-C60D-A8DE-701F20F3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BE" b="1" dirty="0">
                <a:latin typeface="HVD Comic Serif Pro" panose="02000506000000020004" pitchFamily="2" charset="77"/>
              </a:rPr>
              <a:t>Welke indicatoren gingen goed?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7D3EC8F-8B14-814B-32AE-81DDC1BEB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78787"/>
              </p:ext>
            </p:extLst>
          </p:nvPr>
        </p:nvGraphicFramePr>
        <p:xfrm>
          <a:off x="1335881" y="2238375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9354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4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7B974"/>
      </a:accent1>
      <a:accent2>
        <a:srgbClr val="694441"/>
      </a:accent2>
      <a:accent3>
        <a:srgbClr val="D34322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79DCD8B556024C8C3133284CB8368A" ma:contentTypeVersion="19" ma:contentTypeDescription="Create a new document." ma:contentTypeScope="" ma:versionID="4a963230666b827bf98bcd75e6cc904f">
  <xsd:schema xmlns:xsd="http://www.w3.org/2001/XMLSchema" xmlns:xs="http://www.w3.org/2001/XMLSchema" xmlns:p="http://schemas.microsoft.com/office/2006/metadata/properties" xmlns:ns2="575ca9a0-63eb-4a32-a43e-dc0b74fef5ac" xmlns:ns3="3d34edac-eef3-44de-a974-236ae107c497" targetNamespace="http://schemas.microsoft.com/office/2006/metadata/properties" ma:root="true" ma:fieldsID="9d8bc9d3d36a4ee14f9ad23f25750ea1" ns2:_="" ns3:_="">
    <xsd:import namespace="575ca9a0-63eb-4a32-a43e-dc0b74fef5ac"/>
    <xsd:import namespace="3d34edac-eef3-44de-a974-236ae107c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ca9a0-63eb-4a32-a43e-dc0b74fef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042b1c-10f1-4841-8e2b-e47b48c873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4edac-eef3-44de-a974-236ae107c4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221a84-aa56-455d-b9c5-3d74113ca7e3}" ma:internalName="TaxCatchAll" ma:showField="CatchAllData" ma:web="3d34edac-eef3-44de-a974-236ae107c4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5ca9a0-63eb-4a32-a43e-dc0b74fef5ac">
      <Terms xmlns="http://schemas.microsoft.com/office/infopath/2007/PartnerControls"/>
    </lcf76f155ced4ddcb4097134ff3c332f>
    <TaxCatchAll xmlns="3d34edac-eef3-44de-a974-236ae107c497" xsi:nil="true"/>
  </documentManagement>
</p:properties>
</file>

<file path=customXml/itemProps1.xml><?xml version="1.0" encoding="utf-8"?>
<ds:datastoreItem xmlns:ds="http://schemas.openxmlformats.org/officeDocument/2006/customXml" ds:itemID="{367DBA00-56F6-446F-89D1-078CCF6C7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B4ACB-C1EF-4BD5-9016-CED06A992E70}">
  <ds:schemaRefs>
    <ds:schemaRef ds:uri="3d34edac-eef3-44de-a974-236ae107c497"/>
    <ds:schemaRef ds:uri="575ca9a0-63eb-4a32-a43e-dc0b74fef5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12883B-4FAB-4A6F-BF7E-D9A9111CDBFF}">
  <ds:schemaRefs>
    <ds:schemaRef ds:uri="3d34edac-eef3-44de-a974-236ae107c497"/>
    <ds:schemaRef ds:uri="575ca9a0-63eb-4a32-a43e-dc0b74fef5a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364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Crop</vt:lpstr>
      <vt:lpstr>Het Voortgangsrapport</vt:lpstr>
      <vt:lpstr>Wat is het voortgangsrapport eigenlijk?</vt:lpstr>
      <vt:lpstr>Een voorbeeld</vt:lpstr>
      <vt:lpstr>De strategische doelstellingen</vt:lpstr>
      <vt:lpstr>Hoe ziet dat er eigenlijk uit?</vt:lpstr>
      <vt:lpstr>Algemeen overzicht </vt:lpstr>
      <vt:lpstr>Oorzaken waarom indicatoren niet gerealiseerd worden</vt:lpstr>
      <vt:lpstr>Welke indicatoren lopen moeilijk?</vt:lpstr>
      <vt:lpstr>Welke indicatoren gingen goed?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voortgangsrapport</dc:title>
  <dc:creator>Simon Vandepitte</dc:creator>
  <cp:lastModifiedBy>Simon Vandepitte</cp:lastModifiedBy>
  <cp:revision>2</cp:revision>
  <dcterms:created xsi:type="dcterms:W3CDTF">2024-02-29T14:24:14Z</dcterms:created>
  <dcterms:modified xsi:type="dcterms:W3CDTF">2024-03-31T19:52:50Z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0x0101000079DCD8B556024C8C3133284CB8368A</vt:lpwstr>
  </property>
  <property fmtid="{D5CDD505-2E9C-101B-9397-08002B2CF9AE}" pid="3" name="MediaServiceImageTags">
    <vt:lpwstr/>
  </property>
</Properties>
</file>