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0" r:id="rId6"/>
    <p:sldId id="261" r:id="rId7"/>
    <p:sldId id="262" r:id="rId8"/>
    <p:sldId id="258" r:id="rId9"/>
    <p:sldId id="263" r:id="rId10"/>
    <p:sldId id="265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249D50-A753-314B-A389-6EC8CC565161}" v="104" dt="2023-06-02T14:43:33.726"/>
    <p1510:client id="{C9EF439C-B408-DFAB-A2E6-F669D0B9188E}" v="667" dt="2023-06-01T17:56:04.402"/>
    <p1510:client id="{CD4686D0-E326-4DFB-CE81-B7D61BDE1344}" v="258" dt="2023-06-02T15:37:39.210"/>
    <p1510:client id="{D0F26E71-D590-3436-9169-008BC87AFC5A}" v="10" dt="2023-06-02T15:00:31.5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80" d="100"/>
          <a:sy n="80" d="100"/>
        </p:scale>
        <p:origin x="67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776109-892D-4583-A67C-A2D7CB74D667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A9C096F-67C2-48E9-9ECB-CB78A4E85171}">
      <dgm:prSet custT="1"/>
      <dgm:spPr/>
      <dgm:t>
        <a:bodyPr/>
        <a:lstStyle/>
        <a:p>
          <a:r>
            <a:rPr lang="nl-NL" sz="1600" dirty="0">
              <a:latin typeface="Ink Free" panose="03080402000500000000" pitchFamily="66" charset="0"/>
            </a:rPr>
            <a:t>Goed, maar uitdagend jaar door overgang student naar werkmens</a:t>
          </a:r>
          <a:endParaRPr lang="en-US" sz="1600" dirty="0">
            <a:latin typeface="Ink Free" panose="03080402000500000000" pitchFamily="66" charset="0"/>
          </a:endParaRPr>
        </a:p>
      </dgm:t>
    </dgm:pt>
    <dgm:pt modelId="{91109BB6-ECC8-476D-AF4D-B79D2EE68CFE}" type="parTrans" cxnId="{4E7642A4-9B3F-49FB-A6C5-289ADDB50CA9}">
      <dgm:prSet/>
      <dgm:spPr/>
      <dgm:t>
        <a:bodyPr/>
        <a:lstStyle/>
        <a:p>
          <a:endParaRPr lang="en-US"/>
        </a:p>
      </dgm:t>
    </dgm:pt>
    <dgm:pt modelId="{70F1EF86-754F-4C25-8239-1DC69E4DB496}" type="sibTrans" cxnId="{4E7642A4-9B3F-49FB-A6C5-289ADDB50CA9}">
      <dgm:prSet/>
      <dgm:spPr/>
      <dgm:t>
        <a:bodyPr/>
        <a:lstStyle/>
        <a:p>
          <a:endParaRPr lang="en-US"/>
        </a:p>
      </dgm:t>
    </dgm:pt>
    <dgm:pt modelId="{1354807B-8778-4E72-905E-C0DC132114A0}">
      <dgm:prSet custT="1"/>
      <dgm:spPr/>
      <dgm:t>
        <a:bodyPr/>
        <a:lstStyle/>
        <a:p>
          <a:r>
            <a:rPr lang="nl-NL" sz="1600" dirty="0">
              <a:latin typeface="Ink Free" panose="03080402000500000000" pitchFamily="66" charset="0"/>
            </a:rPr>
            <a:t>Wel blij met alles dat we gerealiseerd hebben, zonder onze vrijwilligers te overbelasten</a:t>
          </a:r>
          <a:endParaRPr lang="en-US" sz="1600" dirty="0">
            <a:latin typeface="Ink Free" panose="03080402000500000000" pitchFamily="66" charset="0"/>
          </a:endParaRPr>
        </a:p>
      </dgm:t>
    </dgm:pt>
    <dgm:pt modelId="{BA6BA220-4A88-4B78-9563-961CF1C32656}" type="parTrans" cxnId="{9DCB2EAD-E403-4991-8D1A-E92CE17DBD60}">
      <dgm:prSet/>
      <dgm:spPr/>
      <dgm:t>
        <a:bodyPr/>
        <a:lstStyle/>
        <a:p>
          <a:endParaRPr lang="en-US"/>
        </a:p>
      </dgm:t>
    </dgm:pt>
    <dgm:pt modelId="{4B6C71C7-4305-47D2-87DC-A3D09C74DFC7}" type="sibTrans" cxnId="{9DCB2EAD-E403-4991-8D1A-E92CE17DBD60}">
      <dgm:prSet/>
      <dgm:spPr/>
      <dgm:t>
        <a:bodyPr/>
        <a:lstStyle/>
        <a:p>
          <a:endParaRPr lang="en-US"/>
        </a:p>
      </dgm:t>
    </dgm:pt>
    <dgm:pt modelId="{15F36FA9-C227-404F-8AD6-7D995BD861C9}">
      <dgm:prSet custT="1"/>
      <dgm:spPr/>
      <dgm:t>
        <a:bodyPr/>
        <a:lstStyle/>
        <a:p>
          <a:r>
            <a:rPr lang="nl-NL" sz="1400" dirty="0">
              <a:latin typeface="Ink Free" panose="03080402000500000000" pitchFamily="66" charset="0"/>
            </a:rPr>
            <a:t>En het vooruitzicht om het jaar wel mooi af te sluiten en een goede overgang te doen met mijn opvolger :-)</a:t>
          </a:r>
          <a:endParaRPr lang="en-US" sz="1400" dirty="0">
            <a:latin typeface="Ink Free" panose="03080402000500000000" pitchFamily="66" charset="0"/>
          </a:endParaRPr>
        </a:p>
      </dgm:t>
    </dgm:pt>
    <dgm:pt modelId="{434C926A-CDB6-4300-A391-A5220701D1C4}" type="parTrans" cxnId="{7083B0E5-C0DA-4434-BB69-B40CFD844C6A}">
      <dgm:prSet/>
      <dgm:spPr/>
      <dgm:t>
        <a:bodyPr/>
        <a:lstStyle/>
        <a:p>
          <a:endParaRPr lang="en-US"/>
        </a:p>
      </dgm:t>
    </dgm:pt>
    <dgm:pt modelId="{4804322A-58B1-44E5-9B1E-897CE7AD30C0}" type="sibTrans" cxnId="{7083B0E5-C0DA-4434-BB69-B40CFD844C6A}">
      <dgm:prSet/>
      <dgm:spPr/>
      <dgm:t>
        <a:bodyPr/>
        <a:lstStyle/>
        <a:p>
          <a:endParaRPr lang="en-US"/>
        </a:p>
      </dgm:t>
    </dgm:pt>
    <dgm:pt modelId="{9E8A2339-D659-430D-80FE-A13E7E34406B}" type="pres">
      <dgm:prSet presAssocID="{B4776109-892D-4583-A67C-A2D7CB74D667}" presName="cycle" presStyleCnt="0">
        <dgm:presLayoutVars>
          <dgm:dir/>
          <dgm:resizeHandles val="exact"/>
        </dgm:presLayoutVars>
      </dgm:prSet>
      <dgm:spPr/>
    </dgm:pt>
    <dgm:pt modelId="{9F602B78-0543-45F7-8E33-5E7C4772BEE0}" type="pres">
      <dgm:prSet presAssocID="{CA9C096F-67C2-48E9-9ECB-CB78A4E85171}" presName="node" presStyleLbl="node1" presStyleIdx="0" presStyleCnt="3">
        <dgm:presLayoutVars>
          <dgm:bulletEnabled val="1"/>
        </dgm:presLayoutVars>
      </dgm:prSet>
      <dgm:spPr/>
    </dgm:pt>
    <dgm:pt modelId="{1CD5A7A2-4D21-44FF-AA16-17CB573A9690}" type="pres">
      <dgm:prSet presAssocID="{70F1EF86-754F-4C25-8239-1DC69E4DB496}" presName="sibTrans" presStyleLbl="sibTrans2D1" presStyleIdx="0" presStyleCnt="3"/>
      <dgm:spPr/>
    </dgm:pt>
    <dgm:pt modelId="{F88609F6-BB5D-4FBC-B18F-1514D62D4AD7}" type="pres">
      <dgm:prSet presAssocID="{70F1EF86-754F-4C25-8239-1DC69E4DB496}" presName="connectorText" presStyleLbl="sibTrans2D1" presStyleIdx="0" presStyleCnt="3"/>
      <dgm:spPr/>
    </dgm:pt>
    <dgm:pt modelId="{094C07D0-8FD4-4204-9FD4-910B77EF3F10}" type="pres">
      <dgm:prSet presAssocID="{1354807B-8778-4E72-905E-C0DC132114A0}" presName="node" presStyleLbl="node1" presStyleIdx="1" presStyleCnt="3">
        <dgm:presLayoutVars>
          <dgm:bulletEnabled val="1"/>
        </dgm:presLayoutVars>
      </dgm:prSet>
      <dgm:spPr/>
    </dgm:pt>
    <dgm:pt modelId="{09DCB39A-6D4D-406C-80A6-4186E14A1B0A}" type="pres">
      <dgm:prSet presAssocID="{4B6C71C7-4305-47D2-87DC-A3D09C74DFC7}" presName="sibTrans" presStyleLbl="sibTrans2D1" presStyleIdx="1" presStyleCnt="3"/>
      <dgm:spPr/>
    </dgm:pt>
    <dgm:pt modelId="{C11F3F4B-5E2E-449B-BC41-17469378E534}" type="pres">
      <dgm:prSet presAssocID="{4B6C71C7-4305-47D2-87DC-A3D09C74DFC7}" presName="connectorText" presStyleLbl="sibTrans2D1" presStyleIdx="1" presStyleCnt="3"/>
      <dgm:spPr/>
    </dgm:pt>
    <dgm:pt modelId="{13CBD7AF-8FB7-4B9A-BFFD-A6F605B83F58}" type="pres">
      <dgm:prSet presAssocID="{15F36FA9-C227-404F-8AD6-7D995BD861C9}" presName="node" presStyleLbl="node1" presStyleIdx="2" presStyleCnt="3">
        <dgm:presLayoutVars>
          <dgm:bulletEnabled val="1"/>
        </dgm:presLayoutVars>
      </dgm:prSet>
      <dgm:spPr/>
    </dgm:pt>
    <dgm:pt modelId="{D25B94F2-D6D9-4AC8-B08D-4AFFD39F4D82}" type="pres">
      <dgm:prSet presAssocID="{4804322A-58B1-44E5-9B1E-897CE7AD30C0}" presName="sibTrans" presStyleLbl="sibTrans2D1" presStyleIdx="2" presStyleCnt="3"/>
      <dgm:spPr/>
    </dgm:pt>
    <dgm:pt modelId="{DD7C1865-0F73-40A2-8EB7-A81428C6CC4B}" type="pres">
      <dgm:prSet presAssocID="{4804322A-58B1-44E5-9B1E-897CE7AD30C0}" presName="connectorText" presStyleLbl="sibTrans2D1" presStyleIdx="2" presStyleCnt="3"/>
      <dgm:spPr/>
    </dgm:pt>
  </dgm:ptLst>
  <dgm:cxnLst>
    <dgm:cxn modelId="{A3345831-D4E7-41BA-9CA6-3E22173F0060}" type="presOf" srcId="{B4776109-892D-4583-A67C-A2D7CB74D667}" destId="{9E8A2339-D659-430D-80FE-A13E7E34406B}" srcOrd="0" destOrd="0" presId="urn:microsoft.com/office/officeart/2005/8/layout/cycle2"/>
    <dgm:cxn modelId="{06294B6C-ED1F-4E3B-A1B5-7375D57C0E0F}" type="presOf" srcId="{4B6C71C7-4305-47D2-87DC-A3D09C74DFC7}" destId="{09DCB39A-6D4D-406C-80A6-4186E14A1B0A}" srcOrd="0" destOrd="0" presId="urn:microsoft.com/office/officeart/2005/8/layout/cycle2"/>
    <dgm:cxn modelId="{94AB0058-9C43-4A3A-AB35-6C4B46007A09}" type="presOf" srcId="{1354807B-8778-4E72-905E-C0DC132114A0}" destId="{094C07D0-8FD4-4204-9FD4-910B77EF3F10}" srcOrd="0" destOrd="0" presId="urn:microsoft.com/office/officeart/2005/8/layout/cycle2"/>
    <dgm:cxn modelId="{066D528F-43B2-4588-B9AA-C2DFB395067C}" type="presOf" srcId="{70F1EF86-754F-4C25-8239-1DC69E4DB496}" destId="{F88609F6-BB5D-4FBC-B18F-1514D62D4AD7}" srcOrd="1" destOrd="0" presId="urn:microsoft.com/office/officeart/2005/8/layout/cycle2"/>
    <dgm:cxn modelId="{4175EE9B-9F7D-4642-9BAD-790551B2A5B8}" type="presOf" srcId="{15F36FA9-C227-404F-8AD6-7D995BD861C9}" destId="{13CBD7AF-8FB7-4B9A-BFFD-A6F605B83F58}" srcOrd="0" destOrd="0" presId="urn:microsoft.com/office/officeart/2005/8/layout/cycle2"/>
    <dgm:cxn modelId="{4E7642A4-9B3F-49FB-A6C5-289ADDB50CA9}" srcId="{B4776109-892D-4583-A67C-A2D7CB74D667}" destId="{CA9C096F-67C2-48E9-9ECB-CB78A4E85171}" srcOrd="0" destOrd="0" parTransId="{91109BB6-ECC8-476D-AF4D-B79D2EE68CFE}" sibTransId="{70F1EF86-754F-4C25-8239-1DC69E4DB496}"/>
    <dgm:cxn modelId="{2A9F83A7-741B-40CD-8366-1582E269DE04}" type="presOf" srcId="{4804322A-58B1-44E5-9B1E-897CE7AD30C0}" destId="{DD7C1865-0F73-40A2-8EB7-A81428C6CC4B}" srcOrd="1" destOrd="0" presId="urn:microsoft.com/office/officeart/2005/8/layout/cycle2"/>
    <dgm:cxn modelId="{9DCB2EAD-E403-4991-8D1A-E92CE17DBD60}" srcId="{B4776109-892D-4583-A67C-A2D7CB74D667}" destId="{1354807B-8778-4E72-905E-C0DC132114A0}" srcOrd="1" destOrd="0" parTransId="{BA6BA220-4A88-4B78-9563-961CF1C32656}" sibTransId="{4B6C71C7-4305-47D2-87DC-A3D09C74DFC7}"/>
    <dgm:cxn modelId="{558EC8C4-253D-42DC-9808-6E3363F27502}" type="presOf" srcId="{CA9C096F-67C2-48E9-9ECB-CB78A4E85171}" destId="{9F602B78-0543-45F7-8E33-5E7C4772BEE0}" srcOrd="0" destOrd="0" presId="urn:microsoft.com/office/officeart/2005/8/layout/cycle2"/>
    <dgm:cxn modelId="{908135D4-40A0-48A8-A7D3-1FBEED8085DE}" type="presOf" srcId="{4804322A-58B1-44E5-9B1E-897CE7AD30C0}" destId="{D25B94F2-D6D9-4AC8-B08D-4AFFD39F4D82}" srcOrd="0" destOrd="0" presId="urn:microsoft.com/office/officeart/2005/8/layout/cycle2"/>
    <dgm:cxn modelId="{7083B0E5-C0DA-4434-BB69-B40CFD844C6A}" srcId="{B4776109-892D-4583-A67C-A2D7CB74D667}" destId="{15F36FA9-C227-404F-8AD6-7D995BD861C9}" srcOrd="2" destOrd="0" parTransId="{434C926A-CDB6-4300-A391-A5220701D1C4}" sibTransId="{4804322A-58B1-44E5-9B1E-897CE7AD30C0}"/>
    <dgm:cxn modelId="{65E2BFEA-5955-4B69-B509-F1694E0068A4}" type="presOf" srcId="{70F1EF86-754F-4C25-8239-1DC69E4DB496}" destId="{1CD5A7A2-4D21-44FF-AA16-17CB573A9690}" srcOrd="0" destOrd="0" presId="urn:microsoft.com/office/officeart/2005/8/layout/cycle2"/>
    <dgm:cxn modelId="{6D5A22FD-6E76-4791-8DD1-F35C2F966C64}" type="presOf" srcId="{4B6C71C7-4305-47D2-87DC-A3D09C74DFC7}" destId="{C11F3F4B-5E2E-449B-BC41-17469378E534}" srcOrd="1" destOrd="0" presId="urn:microsoft.com/office/officeart/2005/8/layout/cycle2"/>
    <dgm:cxn modelId="{C89D6B62-8946-4C5F-A989-9DE29E5D37EF}" type="presParOf" srcId="{9E8A2339-D659-430D-80FE-A13E7E34406B}" destId="{9F602B78-0543-45F7-8E33-5E7C4772BEE0}" srcOrd="0" destOrd="0" presId="urn:microsoft.com/office/officeart/2005/8/layout/cycle2"/>
    <dgm:cxn modelId="{AA9EFC5E-4A45-4E25-A747-7CA1390B22EC}" type="presParOf" srcId="{9E8A2339-D659-430D-80FE-A13E7E34406B}" destId="{1CD5A7A2-4D21-44FF-AA16-17CB573A9690}" srcOrd="1" destOrd="0" presId="urn:microsoft.com/office/officeart/2005/8/layout/cycle2"/>
    <dgm:cxn modelId="{E5788677-AABF-4D9B-93ED-DB1E354A4B37}" type="presParOf" srcId="{1CD5A7A2-4D21-44FF-AA16-17CB573A9690}" destId="{F88609F6-BB5D-4FBC-B18F-1514D62D4AD7}" srcOrd="0" destOrd="0" presId="urn:microsoft.com/office/officeart/2005/8/layout/cycle2"/>
    <dgm:cxn modelId="{A2628EA6-175E-4CF8-B033-AB1A894F41CC}" type="presParOf" srcId="{9E8A2339-D659-430D-80FE-A13E7E34406B}" destId="{094C07D0-8FD4-4204-9FD4-910B77EF3F10}" srcOrd="2" destOrd="0" presId="urn:microsoft.com/office/officeart/2005/8/layout/cycle2"/>
    <dgm:cxn modelId="{976FADBE-809D-4D02-8B28-E7F9CD9DE697}" type="presParOf" srcId="{9E8A2339-D659-430D-80FE-A13E7E34406B}" destId="{09DCB39A-6D4D-406C-80A6-4186E14A1B0A}" srcOrd="3" destOrd="0" presId="urn:microsoft.com/office/officeart/2005/8/layout/cycle2"/>
    <dgm:cxn modelId="{8912D5DA-607C-4FCD-A1C8-BA5CFFCB57FA}" type="presParOf" srcId="{09DCB39A-6D4D-406C-80A6-4186E14A1B0A}" destId="{C11F3F4B-5E2E-449B-BC41-17469378E534}" srcOrd="0" destOrd="0" presId="urn:microsoft.com/office/officeart/2005/8/layout/cycle2"/>
    <dgm:cxn modelId="{15DE7E6F-4936-408D-A207-6D73761FD27A}" type="presParOf" srcId="{9E8A2339-D659-430D-80FE-A13E7E34406B}" destId="{13CBD7AF-8FB7-4B9A-BFFD-A6F605B83F58}" srcOrd="4" destOrd="0" presId="urn:microsoft.com/office/officeart/2005/8/layout/cycle2"/>
    <dgm:cxn modelId="{CDA7BA91-B6B6-4E7D-BA4D-9A47BC52DBE7}" type="presParOf" srcId="{9E8A2339-D659-430D-80FE-A13E7E34406B}" destId="{D25B94F2-D6D9-4AC8-B08D-4AFFD39F4D82}" srcOrd="5" destOrd="0" presId="urn:microsoft.com/office/officeart/2005/8/layout/cycle2"/>
    <dgm:cxn modelId="{D2F4D08A-23A4-41BD-B8DD-6F66BE03D20B}" type="presParOf" srcId="{D25B94F2-D6D9-4AC8-B08D-4AFFD39F4D82}" destId="{DD7C1865-0F73-40A2-8EB7-A81428C6CC4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602B78-0543-45F7-8E33-5E7C4772BEE0}">
      <dsp:nvSpPr>
        <dsp:cNvPr id="0" name=""/>
        <dsp:cNvSpPr/>
      </dsp:nvSpPr>
      <dsp:spPr>
        <a:xfrm>
          <a:off x="1914164" y="282"/>
          <a:ext cx="1898784" cy="189878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>
              <a:latin typeface="Ink Free" panose="03080402000500000000" pitchFamily="66" charset="0"/>
            </a:rPr>
            <a:t>Goed, maar uitdagend jaar door overgang student naar werkmens</a:t>
          </a:r>
          <a:endParaRPr lang="en-US" sz="1600" kern="1200" dirty="0">
            <a:latin typeface="Ink Free" panose="03080402000500000000" pitchFamily="66" charset="0"/>
          </a:endParaRPr>
        </a:p>
      </dsp:txBody>
      <dsp:txXfrm>
        <a:off x="2192234" y="278352"/>
        <a:ext cx="1342644" cy="1342644"/>
      </dsp:txXfrm>
    </dsp:sp>
    <dsp:sp modelId="{1CD5A7A2-4D21-44FF-AA16-17CB573A9690}">
      <dsp:nvSpPr>
        <dsp:cNvPr id="0" name=""/>
        <dsp:cNvSpPr/>
      </dsp:nvSpPr>
      <dsp:spPr>
        <a:xfrm rot="3600000">
          <a:off x="3316868" y="1850648"/>
          <a:ext cx="503721" cy="6408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3354647" y="1913381"/>
        <a:ext cx="352605" cy="384503"/>
      </dsp:txXfrm>
    </dsp:sp>
    <dsp:sp modelId="{094C07D0-8FD4-4204-9FD4-910B77EF3F10}">
      <dsp:nvSpPr>
        <dsp:cNvPr id="0" name=""/>
        <dsp:cNvSpPr/>
      </dsp:nvSpPr>
      <dsp:spPr>
        <a:xfrm>
          <a:off x="3338765" y="2467762"/>
          <a:ext cx="1898784" cy="189878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>
              <a:latin typeface="Ink Free" panose="03080402000500000000" pitchFamily="66" charset="0"/>
            </a:rPr>
            <a:t>Wel blij met alles dat we gerealiseerd hebben, zonder onze vrijwilligers te overbelasten</a:t>
          </a:r>
          <a:endParaRPr lang="en-US" sz="1600" kern="1200" dirty="0">
            <a:latin typeface="Ink Free" panose="03080402000500000000" pitchFamily="66" charset="0"/>
          </a:endParaRPr>
        </a:p>
      </dsp:txBody>
      <dsp:txXfrm>
        <a:off x="3616835" y="2745832"/>
        <a:ext cx="1342644" cy="1342644"/>
      </dsp:txXfrm>
    </dsp:sp>
    <dsp:sp modelId="{09DCB39A-6D4D-406C-80A6-4186E14A1B0A}">
      <dsp:nvSpPr>
        <dsp:cNvPr id="0" name=""/>
        <dsp:cNvSpPr/>
      </dsp:nvSpPr>
      <dsp:spPr>
        <a:xfrm rot="10800000">
          <a:off x="2625952" y="3096734"/>
          <a:ext cx="503721" cy="6408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 rot="10800000">
        <a:off x="2777068" y="3224902"/>
        <a:ext cx="352605" cy="384503"/>
      </dsp:txXfrm>
    </dsp:sp>
    <dsp:sp modelId="{13CBD7AF-8FB7-4B9A-BFFD-A6F605B83F58}">
      <dsp:nvSpPr>
        <dsp:cNvPr id="0" name=""/>
        <dsp:cNvSpPr/>
      </dsp:nvSpPr>
      <dsp:spPr>
        <a:xfrm>
          <a:off x="489563" y="2467762"/>
          <a:ext cx="1898784" cy="189878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>
              <a:latin typeface="Ink Free" panose="03080402000500000000" pitchFamily="66" charset="0"/>
            </a:rPr>
            <a:t>En het vooruitzicht om het jaar wel mooi af te sluiten en een goede overgang te doen met mijn opvolger :-)</a:t>
          </a:r>
          <a:endParaRPr lang="en-US" sz="1400" kern="1200" dirty="0">
            <a:latin typeface="Ink Free" panose="03080402000500000000" pitchFamily="66" charset="0"/>
          </a:endParaRPr>
        </a:p>
      </dsp:txBody>
      <dsp:txXfrm>
        <a:off x="767633" y="2745832"/>
        <a:ext cx="1342644" cy="1342644"/>
      </dsp:txXfrm>
    </dsp:sp>
    <dsp:sp modelId="{D25B94F2-D6D9-4AC8-B08D-4AFFD39F4D82}">
      <dsp:nvSpPr>
        <dsp:cNvPr id="0" name=""/>
        <dsp:cNvSpPr/>
      </dsp:nvSpPr>
      <dsp:spPr>
        <a:xfrm rot="18000000">
          <a:off x="1892267" y="1875340"/>
          <a:ext cx="503721" cy="6408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1930046" y="2068943"/>
        <a:ext cx="352605" cy="3845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027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054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400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606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010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981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481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498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790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260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226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951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94496" y="2685138"/>
            <a:ext cx="5602705" cy="3092116"/>
          </a:xfrm>
        </p:spPr>
        <p:txBody>
          <a:bodyPr anchor="ctr">
            <a:normAutofit/>
          </a:bodyPr>
          <a:lstStyle/>
          <a:p>
            <a:pPr algn="l"/>
            <a:r>
              <a:rPr lang="de-DE" sz="6600" b="1" i="1" dirty="0">
                <a:solidFill>
                  <a:srgbClr val="FFFFFF"/>
                </a:solidFill>
                <a:latin typeface="Ink Free" panose="03080402000500000000" pitchFamily="66" charset="0"/>
                <a:cs typeface="Calibri Light"/>
              </a:rPr>
              <a:t>VEEPEE: </a:t>
            </a:r>
            <a:r>
              <a:rPr lang="de-DE" sz="6600" b="1" i="1" dirty="0">
                <a:solidFill>
                  <a:schemeClr val="bg1"/>
                </a:solidFill>
                <a:latin typeface="Ink Free" panose="03080402000500000000" pitchFamily="66" charset="0"/>
                <a:cs typeface="Calibri Light"/>
              </a:rPr>
              <a:t>samengevat</a:t>
            </a:r>
            <a:endParaRPr lang="de-DE" sz="6600" b="1" i="1" dirty="0">
              <a:solidFill>
                <a:schemeClr val="bg1"/>
              </a:solidFill>
              <a:latin typeface="Ink Free" panose="03080402000500000000" pitchFamily="66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219364" y="5814989"/>
            <a:ext cx="3781926" cy="12464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de-DE" sz="3600" i="1" dirty="0">
                <a:latin typeface="Ink Free" panose="03080402000500000000" pitchFamily="66" charset="0"/>
                <a:cs typeface="Calibri"/>
              </a:rPr>
              <a:t>2022-2023</a:t>
            </a:r>
            <a:endParaRPr lang="de-DE" sz="3600" i="1" dirty="0"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43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D62D10-B15A-C666-8704-4387AFA49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368" y="371719"/>
            <a:ext cx="6125964" cy="1906863"/>
          </a:xfrm>
        </p:spPr>
        <p:txBody>
          <a:bodyPr anchor="b">
            <a:normAutofit/>
          </a:bodyPr>
          <a:lstStyle/>
          <a:p>
            <a:r>
              <a:rPr lang="nl-NL" sz="8800" i="1" dirty="0">
                <a:latin typeface="Ink Free" panose="03080402000500000000" pitchFamily="66" charset="0"/>
                <a:cs typeface="Calibri Light"/>
              </a:rPr>
              <a:t>Cursussen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901EC9E-14A1-AF97-DC05-9B241EF86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368" y="2711395"/>
            <a:ext cx="4579876" cy="34960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z="2400" i="1" dirty="0">
                <a:latin typeface="Ink Free" panose="03080402000500000000" pitchFamily="66" charset="0"/>
                <a:cs typeface="Calibri"/>
              </a:rPr>
              <a:t>Herfst</a:t>
            </a:r>
          </a:p>
          <a:p>
            <a:pPr lvl="1"/>
            <a:r>
              <a:rPr lang="nl-NL" i="1" dirty="0">
                <a:latin typeface="Ink Free" panose="03080402000500000000" pitchFamily="66" charset="0"/>
                <a:cs typeface="Calibri"/>
              </a:rPr>
              <a:t>knaller van een HAC! </a:t>
            </a:r>
          </a:p>
          <a:p>
            <a:pPr lvl="1"/>
            <a:r>
              <a:rPr lang="nl-NL" i="1" dirty="0">
                <a:latin typeface="Ink Free" panose="03080402000500000000" pitchFamily="66" charset="0"/>
                <a:cs typeface="Calibri"/>
              </a:rPr>
              <a:t>(geen BAC)</a:t>
            </a:r>
          </a:p>
          <a:p>
            <a:pPr lvl="2"/>
            <a:r>
              <a:rPr lang="nl-NL" sz="1800" i="1" dirty="0">
                <a:latin typeface="Ink Free" panose="03080402000500000000" pitchFamily="66" charset="0"/>
                <a:cs typeface="Calibri"/>
              </a:rPr>
              <a:t>En hierbij ook de algemene beslissing gemaakt om BAC Herfst niet meer te organiseren</a:t>
            </a:r>
            <a:r>
              <a:rPr lang="nl-NL" sz="2400" i="1" dirty="0">
                <a:latin typeface="Ink Free" panose="03080402000500000000" pitchFamily="66" charset="0"/>
                <a:cs typeface="Calibri"/>
              </a:rPr>
              <a:t> </a:t>
            </a:r>
          </a:p>
          <a:p>
            <a:r>
              <a:rPr lang="nl-NL" sz="2400" i="1" dirty="0">
                <a:latin typeface="Ink Free" panose="03080402000500000000" pitchFamily="66" charset="0"/>
                <a:cs typeface="Calibri"/>
              </a:rPr>
              <a:t>Krokus: BAC!</a:t>
            </a:r>
          </a:p>
          <a:p>
            <a:r>
              <a:rPr lang="nl-NL" sz="2400" i="1" dirty="0">
                <a:latin typeface="Ink Free" panose="03080402000500000000" pitchFamily="66" charset="0"/>
                <a:cs typeface="Calibri"/>
              </a:rPr>
              <a:t>Paas: BAC!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9505EB8-6059-7689-8400-D6119D4170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91" r="5214" b="-4"/>
          <a:stretch/>
        </p:blipFill>
        <p:spPr>
          <a:xfrm>
            <a:off x="8452968" y="3681465"/>
            <a:ext cx="3747932" cy="3176541"/>
          </a:xfrm>
          <a:custGeom>
            <a:avLst/>
            <a:gdLst/>
            <a:ahLst/>
            <a:cxnLst/>
            <a:rect l="l" t="t" r="r" b="b"/>
            <a:pathLst>
              <a:path w="3747932" h="3176541">
                <a:moveTo>
                  <a:pt x="3239865" y="21"/>
                </a:moveTo>
                <a:cubicBezTo>
                  <a:pt x="3261821" y="112"/>
                  <a:pt x="3278837" y="498"/>
                  <a:pt x="3290337" y="938"/>
                </a:cubicBezTo>
                <a:cubicBezTo>
                  <a:pt x="3401766" y="5376"/>
                  <a:pt x="3510165" y="23128"/>
                  <a:pt x="3616543" y="49449"/>
                </a:cubicBezTo>
                <a:lnTo>
                  <a:pt x="3747932" y="87091"/>
                </a:lnTo>
                <a:lnTo>
                  <a:pt x="3747932" y="3176541"/>
                </a:lnTo>
                <a:lnTo>
                  <a:pt x="401358" y="3176541"/>
                </a:lnTo>
                <a:lnTo>
                  <a:pt x="398780" y="3136258"/>
                </a:lnTo>
                <a:cubicBezTo>
                  <a:pt x="400956" y="3079023"/>
                  <a:pt x="437945" y="3052703"/>
                  <a:pt x="483325" y="3030665"/>
                </a:cubicBezTo>
                <a:cubicBezTo>
                  <a:pt x="498866" y="3023015"/>
                  <a:pt x="520932" y="3023320"/>
                  <a:pt x="526840" y="2999447"/>
                </a:cubicBezTo>
                <a:cubicBezTo>
                  <a:pt x="501352" y="2976798"/>
                  <a:pt x="470270" y="2995161"/>
                  <a:pt x="442916" y="2988735"/>
                </a:cubicBezTo>
                <a:cubicBezTo>
                  <a:pt x="420228" y="2983533"/>
                  <a:pt x="382618" y="2986286"/>
                  <a:pt x="413701" y="2944662"/>
                </a:cubicBezTo>
                <a:cubicBezTo>
                  <a:pt x="422716" y="2932726"/>
                  <a:pt x="412147" y="2923542"/>
                  <a:pt x="400645" y="2922625"/>
                </a:cubicBezTo>
                <a:cubicBezTo>
                  <a:pt x="308644" y="2913137"/>
                  <a:pt x="350915" y="2828968"/>
                  <a:pt x="321386" y="2784590"/>
                </a:cubicBezTo>
                <a:cubicBezTo>
                  <a:pt x="313307" y="2772348"/>
                  <a:pt x="322010" y="2751230"/>
                  <a:pt x="334753" y="2746027"/>
                </a:cubicBezTo>
                <a:cubicBezTo>
                  <a:pt x="416187" y="2711746"/>
                  <a:pt x="427377" y="2630027"/>
                  <a:pt x="466852" y="2559632"/>
                </a:cubicBezTo>
                <a:cubicBezTo>
                  <a:pt x="423957" y="2531782"/>
                  <a:pt x="372673" y="2525661"/>
                  <a:pt x="326361" y="2507602"/>
                </a:cubicBezTo>
                <a:cubicBezTo>
                  <a:pt x="278183" y="2488626"/>
                  <a:pt x="278183" y="2474547"/>
                  <a:pt x="317968" y="2419457"/>
                </a:cubicBezTo>
                <a:cubicBezTo>
                  <a:pt x="214465" y="2407519"/>
                  <a:pt x="214465" y="2407519"/>
                  <a:pt x="246479" y="2320903"/>
                </a:cubicBezTo>
                <a:cubicBezTo>
                  <a:pt x="159758" y="2312945"/>
                  <a:pt x="102570" y="2271933"/>
                  <a:pt x="89205" y="2182255"/>
                </a:cubicBezTo>
                <a:cubicBezTo>
                  <a:pt x="82677" y="2138795"/>
                  <a:pt x="43514" y="2118290"/>
                  <a:pt x="0" y="2089213"/>
                </a:cubicBezTo>
                <a:cubicBezTo>
                  <a:pt x="54081" y="2061053"/>
                  <a:pt x="90759" y="2002290"/>
                  <a:pt x="153855" y="2064423"/>
                </a:cubicBezTo>
                <a:cubicBezTo>
                  <a:pt x="176855" y="2087070"/>
                  <a:pt x="174683" y="2058300"/>
                  <a:pt x="177788" y="2050037"/>
                </a:cubicBezTo>
                <a:cubicBezTo>
                  <a:pt x="185247" y="2029838"/>
                  <a:pt x="169707" y="2016369"/>
                  <a:pt x="159450" y="2001067"/>
                </a:cubicBezTo>
                <a:cubicBezTo>
                  <a:pt x="149504" y="1985763"/>
                  <a:pt x="137691" y="1969543"/>
                  <a:pt x="134895" y="1952400"/>
                </a:cubicBezTo>
                <a:cubicBezTo>
                  <a:pt x="133031" y="1940465"/>
                  <a:pt x="142044" y="1923021"/>
                  <a:pt x="151990" y="1914144"/>
                </a:cubicBezTo>
                <a:cubicBezTo>
                  <a:pt x="204209" y="1867316"/>
                  <a:pt x="173127" y="1762030"/>
                  <a:pt x="271969" y="1748562"/>
                </a:cubicBezTo>
                <a:cubicBezTo>
                  <a:pt x="316415" y="1742443"/>
                  <a:pt x="337860" y="1703878"/>
                  <a:pt x="370497" y="1682760"/>
                </a:cubicBezTo>
                <a:cubicBezTo>
                  <a:pt x="483946" y="1608999"/>
                  <a:pt x="559787" y="1514119"/>
                  <a:pt x="594908" y="1383735"/>
                </a:cubicBezTo>
                <a:cubicBezTo>
                  <a:pt x="604543" y="1347620"/>
                  <a:pt x="641532" y="1318542"/>
                  <a:pt x="665465" y="1286713"/>
                </a:cubicBezTo>
                <a:cubicBezTo>
                  <a:pt x="653963" y="1263452"/>
                  <a:pt x="591178" y="1313647"/>
                  <a:pt x="613246" y="1252435"/>
                </a:cubicBezTo>
                <a:cubicBezTo>
                  <a:pt x="630030" y="1206524"/>
                  <a:pt x="672925" y="1178060"/>
                  <a:pt x="713332" y="1150820"/>
                </a:cubicBezTo>
                <a:cubicBezTo>
                  <a:pt x="759333" y="1119908"/>
                  <a:pt x="810307" y="1095117"/>
                  <a:pt x="831133" y="1037883"/>
                </a:cubicBezTo>
                <a:cubicBezTo>
                  <a:pt x="835485" y="1025640"/>
                  <a:pt x="849470" y="1012785"/>
                  <a:pt x="861903" y="1007887"/>
                </a:cubicBezTo>
                <a:cubicBezTo>
                  <a:pt x="1469751" y="63584"/>
                  <a:pt x="2910527" y="-1353"/>
                  <a:pt x="3239865" y="21"/>
                </a:cubicBezTo>
                <a:close/>
              </a:path>
            </a:pathLst>
          </a:custGeom>
        </p:spPr>
      </p:pic>
      <p:pic>
        <p:nvPicPr>
          <p:cNvPr id="6" name="Picture 6" descr="A picture containing person, outdoor, people, group&#10;&#10;Description automatically generated">
            <a:extLst>
              <a:ext uri="{FF2B5EF4-FFF2-40B4-BE49-F238E27FC236}">
                <a16:creationId xmlns:a16="http://schemas.microsoft.com/office/drawing/2014/main" id="{6ADD2C2D-0256-4E3B-A5C5-4F990AD6B6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956" t="17493" r="5263" b="291"/>
          <a:stretch/>
        </p:blipFill>
        <p:spPr>
          <a:xfrm>
            <a:off x="5398276" y="3067570"/>
            <a:ext cx="3466237" cy="2858154"/>
          </a:xfrm>
          <a:custGeom>
            <a:avLst/>
            <a:gdLst/>
            <a:ahLst/>
            <a:cxnLst/>
            <a:rect l="l" t="t" r="r" b="b"/>
            <a:pathLst>
              <a:path w="3458367" h="3476265">
                <a:moveTo>
                  <a:pt x="549716" y="15"/>
                </a:moveTo>
                <a:cubicBezTo>
                  <a:pt x="557611" y="271"/>
                  <a:pt x="565778" y="3856"/>
                  <a:pt x="573176" y="4995"/>
                </a:cubicBezTo>
                <a:cubicBezTo>
                  <a:pt x="736504" y="30493"/>
                  <a:pt x="899830" y="58040"/>
                  <a:pt x="1063336" y="82398"/>
                </a:cubicBezTo>
                <a:cubicBezTo>
                  <a:pt x="1216195" y="105163"/>
                  <a:pt x="1370136" y="110398"/>
                  <a:pt x="1523717" y="122237"/>
                </a:cubicBezTo>
                <a:cubicBezTo>
                  <a:pt x="1709602" y="136580"/>
                  <a:pt x="1895127" y="156841"/>
                  <a:pt x="2079929" y="188711"/>
                </a:cubicBezTo>
                <a:cubicBezTo>
                  <a:pt x="2208244" y="211023"/>
                  <a:pt x="2337823" y="226502"/>
                  <a:pt x="2467943" y="208745"/>
                </a:cubicBezTo>
                <a:cubicBezTo>
                  <a:pt x="2474439" y="207834"/>
                  <a:pt x="2481839" y="204876"/>
                  <a:pt x="2487253" y="207834"/>
                </a:cubicBezTo>
                <a:cubicBezTo>
                  <a:pt x="2550419" y="241073"/>
                  <a:pt x="2619357" y="217168"/>
                  <a:pt x="2684869" y="238113"/>
                </a:cubicBezTo>
                <a:cubicBezTo>
                  <a:pt x="2668085" y="318930"/>
                  <a:pt x="2596077" y="312327"/>
                  <a:pt x="2555471" y="368331"/>
                </a:cubicBezTo>
                <a:cubicBezTo>
                  <a:pt x="2621704" y="390639"/>
                  <a:pt x="2681259" y="413178"/>
                  <a:pt x="2741717" y="430023"/>
                </a:cubicBezTo>
                <a:cubicBezTo>
                  <a:pt x="2805785" y="447780"/>
                  <a:pt x="2860106" y="495816"/>
                  <a:pt x="2922728" y="517216"/>
                </a:cubicBezTo>
                <a:cubicBezTo>
                  <a:pt x="2936085" y="521769"/>
                  <a:pt x="2952146" y="537704"/>
                  <a:pt x="2956838" y="553184"/>
                </a:cubicBezTo>
                <a:cubicBezTo>
                  <a:pt x="2971997" y="603269"/>
                  <a:pt x="3274647" y="743732"/>
                  <a:pt x="3238914" y="788350"/>
                </a:cubicBezTo>
                <a:cubicBezTo>
                  <a:pt x="3224116" y="806791"/>
                  <a:pt x="3204986" y="819994"/>
                  <a:pt x="3184953" y="838207"/>
                </a:cubicBezTo>
                <a:cubicBezTo>
                  <a:pt x="3215093" y="872582"/>
                  <a:pt x="3249020" y="887608"/>
                  <a:pt x="3285115" y="897852"/>
                </a:cubicBezTo>
                <a:cubicBezTo>
                  <a:pt x="3295944" y="901039"/>
                  <a:pt x="3306591" y="907413"/>
                  <a:pt x="3307674" y="922894"/>
                </a:cubicBezTo>
                <a:cubicBezTo>
                  <a:pt x="3308757" y="939056"/>
                  <a:pt x="3297748" y="945429"/>
                  <a:pt x="3288544" y="952944"/>
                </a:cubicBezTo>
                <a:cubicBezTo>
                  <a:pt x="3275731" y="963415"/>
                  <a:pt x="3263278" y="972523"/>
                  <a:pt x="3247036" y="973888"/>
                </a:cubicBezTo>
                <a:cubicBezTo>
                  <a:pt x="3220325" y="975937"/>
                  <a:pt x="3207513" y="1005076"/>
                  <a:pt x="3191993" y="1026930"/>
                </a:cubicBezTo>
                <a:cubicBezTo>
                  <a:pt x="3183330" y="1039224"/>
                  <a:pt x="3178998" y="1064037"/>
                  <a:pt x="3194157" y="1068363"/>
                </a:cubicBezTo>
                <a:cubicBezTo>
                  <a:pt x="3230613" y="1078837"/>
                  <a:pt x="3227725" y="1109114"/>
                  <a:pt x="3226824" y="1143489"/>
                </a:cubicBezTo>
                <a:cubicBezTo>
                  <a:pt x="3225560" y="1186061"/>
                  <a:pt x="3204083" y="1205638"/>
                  <a:pt x="3177734" y="1222030"/>
                </a:cubicBezTo>
                <a:cubicBezTo>
                  <a:pt x="3168711" y="1227720"/>
                  <a:pt x="3155898" y="1227493"/>
                  <a:pt x="3152469" y="1245250"/>
                </a:cubicBezTo>
                <a:cubicBezTo>
                  <a:pt x="3167267" y="1262097"/>
                  <a:pt x="3185314" y="1248439"/>
                  <a:pt x="3201197" y="1253218"/>
                </a:cubicBezTo>
                <a:cubicBezTo>
                  <a:pt x="3214370" y="1257088"/>
                  <a:pt x="3236208" y="1255040"/>
                  <a:pt x="3218160" y="1286000"/>
                </a:cubicBezTo>
                <a:cubicBezTo>
                  <a:pt x="3212926" y="1294878"/>
                  <a:pt x="3219062" y="1301709"/>
                  <a:pt x="3225741" y="1302392"/>
                </a:cubicBezTo>
                <a:cubicBezTo>
                  <a:pt x="3279159" y="1309449"/>
                  <a:pt x="3254615" y="1372054"/>
                  <a:pt x="3271761" y="1405063"/>
                </a:cubicBezTo>
                <a:cubicBezTo>
                  <a:pt x="3276452" y="1414169"/>
                  <a:pt x="3271399" y="1429877"/>
                  <a:pt x="3263999" y="1433747"/>
                </a:cubicBezTo>
                <a:cubicBezTo>
                  <a:pt x="3216716" y="1459245"/>
                  <a:pt x="3210220" y="1520028"/>
                  <a:pt x="3187299" y="1572389"/>
                </a:cubicBezTo>
                <a:cubicBezTo>
                  <a:pt x="3212205" y="1593104"/>
                  <a:pt x="3241982" y="1597657"/>
                  <a:pt x="3268872" y="1611089"/>
                </a:cubicBezTo>
                <a:cubicBezTo>
                  <a:pt x="3296846" y="1625204"/>
                  <a:pt x="3296846" y="1635676"/>
                  <a:pt x="3273746" y="1676653"/>
                </a:cubicBezTo>
                <a:cubicBezTo>
                  <a:pt x="3333842" y="1685532"/>
                  <a:pt x="3333842" y="1685532"/>
                  <a:pt x="3315254" y="1749957"/>
                </a:cubicBezTo>
                <a:cubicBezTo>
                  <a:pt x="3365607" y="1755877"/>
                  <a:pt x="3398812" y="1786382"/>
                  <a:pt x="3406572" y="1853085"/>
                </a:cubicBezTo>
                <a:cubicBezTo>
                  <a:pt x="3410362" y="1885411"/>
                  <a:pt x="3433101" y="1900663"/>
                  <a:pt x="3458367" y="1922291"/>
                </a:cubicBezTo>
                <a:cubicBezTo>
                  <a:pt x="3426966" y="1943236"/>
                  <a:pt x="3405669" y="1986945"/>
                  <a:pt x="3369034" y="1940730"/>
                </a:cubicBezTo>
                <a:cubicBezTo>
                  <a:pt x="3355680" y="1923885"/>
                  <a:pt x="3356941" y="1945284"/>
                  <a:pt x="3355138" y="1951430"/>
                </a:cubicBezTo>
                <a:cubicBezTo>
                  <a:pt x="3350807" y="1966455"/>
                  <a:pt x="3359830" y="1976472"/>
                  <a:pt x="3365786" y="1987854"/>
                </a:cubicBezTo>
                <a:cubicBezTo>
                  <a:pt x="3371561" y="1999237"/>
                  <a:pt x="3378420" y="2011302"/>
                  <a:pt x="3380043" y="2024054"/>
                </a:cubicBezTo>
                <a:cubicBezTo>
                  <a:pt x="3381125" y="2032931"/>
                  <a:pt x="3375892" y="2045905"/>
                  <a:pt x="3370117" y="2052509"/>
                </a:cubicBezTo>
                <a:cubicBezTo>
                  <a:pt x="3339797" y="2087340"/>
                  <a:pt x="3357844" y="2165652"/>
                  <a:pt x="3300454" y="2175670"/>
                </a:cubicBezTo>
                <a:cubicBezTo>
                  <a:pt x="3274647" y="2180221"/>
                  <a:pt x="3262195" y="2208906"/>
                  <a:pt x="3243246" y="2224614"/>
                </a:cubicBezTo>
                <a:cubicBezTo>
                  <a:pt x="3177374" y="2279478"/>
                  <a:pt x="3133338" y="2350051"/>
                  <a:pt x="3112946" y="2447031"/>
                </a:cubicBezTo>
                <a:cubicBezTo>
                  <a:pt x="3107352" y="2473894"/>
                  <a:pt x="3085875" y="2495522"/>
                  <a:pt x="3071979" y="2519197"/>
                </a:cubicBezTo>
                <a:cubicBezTo>
                  <a:pt x="3078657" y="2536499"/>
                  <a:pt x="3115112" y="2499164"/>
                  <a:pt x="3102298" y="2544694"/>
                </a:cubicBezTo>
                <a:cubicBezTo>
                  <a:pt x="3092553" y="2578843"/>
                  <a:pt x="3067647" y="2600014"/>
                  <a:pt x="3044185" y="2620276"/>
                </a:cubicBezTo>
                <a:cubicBezTo>
                  <a:pt x="3017476" y="2643268"/>
                  <a:pt x="2987879" y="2661708"/>
                  <a:pt x="2975787" y="2704279"/>
                </a:cubicBezTo>
                <a:cubicBezTo>
                  <a:pt x="2973260" y="2713386"/>
                  <a:pt x="2965140" y="2722947"/>
                  <a:pt x="2957921" y="2726591"/>
                </a:cubicBezTo>
                <a:cubicBezTo>
                  <a:pt x="2581458" y="3475797"/>
                  <a:pt x="1654740" y="3480805"/>
                  <a:pt x="1547901" y="3475568"/>
                </a:cubicBezTo>
                <a:cubicBezTo>
                  <a:pt x="1418503" y="3468966"/>
                  <a:pt x="1296143" y="3422753"/>
                  <a:pt x="1176132" y="3365156"/>
                </a:cubicBezTo>
                <a:cubicBezTo>
                  <a:pt x="1125418" y="3340797"/>
                  <a:pt x="1078316" y="3306195"/>
                  <a:pt x="1029045" y="3279332"/>
                </a:cubicBezTo>
                <a:cubicBezTo>
                  <a:pt x="961009" y="3242223"/>
                  <a:pt x="908492" y="3171424"/>
                  <a:pt x="840634" y="3141601"/>
                </a:cubicBezTo>
                <a:cubicBezTo>
                  <a:pt x="770793" y="3110867"/>
                  <a:pt x="711057" y="3054638"/>
                  <a:pt x="639229" y="3030734"/>
                </a:cubicBezTo>
                <a:cubicBezTo>
                  <a:pt x="601330" y="3017985"/>
                  <a:pt x="564695" y="2994993"/>
                  <a:pt x="570649" y="2929200"/>
                </a:cubicBezTo>
                <a:cubicBezTo>
                  <a:pt x="572274" y="2910532"/>
                  <a:pt x="562349" y="2895282"/>
                  <a:pt x="546647" y="2900745"/>
                </a:cubicBezTo>
                <a:cubicBezTo>
                  <a:pt x="516690" y="2910989"/>
                  <a:pt x="503154" y="2883898"/>
                  <a:pt x="486550" y="2863636"/>
                </a:cubicBezTo>
                <a:cubicBezTo>
                  <a:pt x="456953" y="2827667"/>
                  <a:pt x="428801" y="2789422"/>
                  <a:pt x="381697" y="2783503"/>
                </a:cubicBezTo>
                <a:cubicBezTo>
                  <a:pt x="390720" y="2755272"/>
                  <a:pt x="406060" y="2759371"/>
                  <a:pt x="420137" y="2765290"/>
                </a:cubicBezTo>
                <a:cubicBezTo>
                  <a:pt x="457133" y="2780772"/>
                  <a:pt x="493769" y="2798300"/>
                  <a:pt x="530765" y="2813781"/>
                </a:cubicBezTo>
                <a:cubicBezTo>
                  <a:pt x="554948" y="2823799"/>
                  <a:pt x="578952" y="2837912"/>
                  <a:pt x="611257" y="2826755"/>
                </a:cubicBezTo>
                <a:cubicBezTo>
                  <a:pt x="583463" y="2769843"/>
                  <a:pt x="536180" y="2759598"/>
                  <a:pt x="497920" y="2742071"/>
                </a:cubicBezTo>
                <a:cubicBezTo>
                  <a:pt x="450096" y="2719988"/>
                  <a:pt x="421942" y="2678326"/>
                  <a:pt x="388193" y="2631885"/>
                </a:cubicBezTo>
                <a:cubicBezTo>
                  <a:pt x="423386" y="2620730"/>
                  <a:pt x="445223" y="2654879"/>
                  <a:pt x="472834" y="2653056"/>
                </a:cubicBezTo>
                <a:cubicBezTo>
                  <a:pt x="474279" y="2647140"/>
                  <a:pt x="476804" y="2638488"/>
                  <a:pt x="476444" y="2638259"/>
                </a:cubicBezTo>
                <a:cubicBezTo>
                  <a:pt x="431326" y="2612763"/>
                  <a:pt x="410211" y="2564956"/>
                  <a:pt x="403173" y="2507131"/>
                </a:cubicBezTo>
                <a:cubicBezTo>
                  <a:pt x="399563" y="2477310"/>
                  <a:pt x="383140" y="2467976"/>
                  <a:pt x="366897" y="2454316"/>
                </a:cubicBezTo>
                <a:cubicBezTo>
                  <a:pt x="310230" y="2405826"/>
                  <a:pt x="250314" y="2361890"/>
                  <a:pt x="203752" y="2295188"/>
                </a:cubicBezTo>
                <a:cubicBezTo>
                  <a:pt x="257532" y="2304066"/>
                  <a:pt x="300665" y="2347547"/>
                  <a:pt x="358597" y="2366215"/>
                </a:cubicBezTo>
                <a:cubicBezTo>
                  <a:pt x="312577" y="2292910"/>
                  <a:pt x="253020" y="2255803"/>
                  <a:pt x="198698" y="2211409"/>
                </a:cubicBezTo>
                <a:cubicBezTo>
                  <a:pt x="173974" y="2191149"/>
                  <a:pt x="151055" y="2165197"/>
                  <a:pt x="121097" y="2154269"/>
                </a:cubicBezTo>
                <a:cubicBezTo>
                  <a:pt x="110448" y="2150400"/>
                  <a:pt x="92943" y="2142204"/>
                  <a:pt x="101425" y="2120577"/>
                </a:cubicBezTo>
                <a:cubicBezTo>
                  <a:pt x="108643" y="2102593"/>
                  <a:pt x="122900" y="2108055"/>
                  <a:pt x="135895" y="2113292"/>
                </a:cubicBezTo>
                <a:cubicBezTo>
                  <a:pt x="167116" y="2126269"/>
                  <a:pt x="199421" y="2126495"/>
                  <a:pt x="241652" y="2126269"/>
                </a:cubicBezTo>
                <a:cubicBezTo>
                  <a:pt x="206279" y="2066851"/>
                  <a:pt x="141489" y="2084608"/>
                  <a:pt x="111170" y="2022231"/>
                </a:cubicBezTo>
                <a:cubicBezTo>
                  <a:pt x="149069" y="2011302"/>
                  <a:pt x="178305" y="2033841"/>
                  <a:pt x="208987" y="2038166"/>
                </a:cubicBezTo>
                <a:cubicBezTo>
                  <a:pt x="236777" y="2042036"/>
                  <a:pt x="243636" y="2031565"/>
                  <a:pt x="237139" y="1997188"/>
                </a:cubicBezTo>
                <a:cubicBezTo>
                  <a:pt x="227034" y="1943690"/>
                  <a:pt x="242193" y="1916371"/>
                  <a:pt x="282618" y="1930941"/>
                </a:cubicBezTo>
                <a:cubicBezTo>
                  <a:pt x="320155" y="1944601"/>
                  <a:pt x="324125" y="1924568"/>
                  <a:pt x="314019" y="1894062"/>
                </a:cubicBezTo>
                <a:cubicBezTo>
                  <a:pt x="299582" y="1849671"/>
                  <a:pt x="316004" y="1815295"/>
                  <a:pt x="327194" y="1777960"/>
                </a:cubicBezTo>
                <a:cubicBezTo>
                  <a:pt x="344339" y="1721045"/>
                  <a:pt x="337121" y="1693272"/>
                  <a:pt x="300123" y="1650929"/>
                </a:cubicBezTo>
                <a:cubicBezTo>
                  <a:pt x="279370" y="1627251"/>
                  <a:pt x="256992" y="1607219"/>
                  <a:pt x="226852" y="1586731"/>
                </a:cubicBezTo>
                <a:cubicBezTo>
                  <a:pt x="296334" y="1575576"/>
                  <a:pt x="223423" y="1538013"/>
                  <a:pt x="247968" y="1514564"/>
                </a:cubicBezTo>
                <a:cubicBezTo>
                  <a:pt x="297056" y="1505003"/>
                  <a:pt x="337121" y="1579673"/>
                  <a:pt x="403895" y="1558274"/>
                </a:cubicBezTo>
                <a:cubicBezTo>
                  <a:pt x="321420" y="1493619"/>
                  <a:pt x="230281" y="1472448"/>
                  <a:pt x="170546" y="1386396"/>
                </a:cubicBezTo>
                <a:cubicBezTo>
                  <a:pt x="184261" y="1366817"/>
                  <a:pt x="197977" y="1385030"/>
                  <a:pt x="209707" y="1377746"/>
                </a:cubicBezTo>
                <a:cubicBezTo>
                  <a:pt x="209346" y="1373192"/>
                  <a:pt x="210250" y="1366362"/>
                  <a:pt x="208083" y="1364314"/>
                </a:cubicBezTo>
                <a:cubicBezTo>
                  <a:pt x="163508" y="1317416"/>
                  <a:pt x="162784" y="1316279"/>
                  <a:pt x="210610" y="1281675"/>
                </a:cubicBezTo>
                <a:cubicBezTo>
                  <a:pt x="227394" y="1269609"/>
                  <a:pt x="225950" y="1258909"/>
                  <a:pt x="217108" y="1243657"/>
                </a:cubicBezTo>
                <a:cubicBezTo>
                  <a:pt x="210790" y="1232957"/>
                  <a:pt x="203211" y="1223395"/>
                  <a:pt x="206820" y="1199947"/>
                </a:cubicBezTo>
                <a:cubicBezTo>
                  <a:pt x="232988" y="1229998"/>
                  <a:pt x="359499" y="1220208"/>
                  <a:pt x="381877" y="1217021"/>
                </a:cubicBezTo>
                <a:cubicBezTo>
                  <a:pt x="406963" y="1213607"/>
                  <a:pt x="431688" y="1199037"/>
                  <a:pt x="458035" y="1207003"/>
                </a:cubicBezTo>
                <a:cubicBezTo>
                  <a:pt x="479150" y="1213381"/>
                  <a:pt x="576966" y="1275073"/>
                  <a:pt x="590863" y="1204273"/>
                </a:cubicBezTo>
                <a:cubicBezTo>
                  <a:pt x="591585" y="1200858"/>
                  <a:pt x="631107" y="1208826"/>
                  <a:pt x="652403" y="1212696"/>
                </a:cubicBezTo>
                <a:cubicBezTo>
                  <a:pt x="671172" y="1215883"/>
                  <a:pt x="692288" y="1229998"/>
                  <a:pt x="704920" y="1201769"/>
                </a:cubicBezTo>
                <a:cubicBezTo>
                  <a:pt x="712320" y="1185150"/>
                  <a:pt x="681820" y="1153051"/>
                  <a:pt x="654569" y="1150320"/>
                </a:cubicBezTo>
                <a:cubicBezTo>
                  <a:pt x="630926" y="1147814"/>
                  <a:pt x="606202" y="1144172"/>
                  <a:pt x="583643" y="1151001"/>
                </a:cubicBezTo>
                <a:cubicBezTo>
                  <a:pt x="555852" y="1159198"/>
                  <a:pt x="540873" y="1145995"/>
                  <a:pt x="533111" y="1117538"/>
                </a:cubicBezTo>
                <a:cubicBezTo>
                  <a:pt x="524450" y="1086122"/>
                  <a:pt x="507845" y="1071550"/>
                  <a:pt x="484926" y="1056980"/>
                </a:cubicBezTo>
                <a:cubicBezTo>
                  <a:pt x="429340" y="1021696"/>
                  <a:pt x="375921" y="980946"/>
                  <a:pt x="314922" y="960456"/>
                </a:cubicBezTo>
                <a:cubicBezTo>
                  <a:pt x="302830" y="956358"/>
                  <a:pt x="289476" y="950894"/>
                  <a:pt x="283881" y="923805"/>
                </a:cubicBezTo>
                <a:cubicBezTo>
                  <a:pt x="449013" y="964326"/>
                  <a:pt x="599526" y="1069958"/>
                  <a:pt x="769890" y="1063811"/>
                </a:cubicBezTo>
                <a:cubicBezTo>
                  <a:pt x="723329" y="1030346"/>
                  <a:pt x="669369" y="1028524"/>
                  <a:pt x="619738" y="1005076"/>
                </a:cubicBezTo>
                <a:cubicBezTo>
                  <a:pt x="654930" y="987546"/>
                  <a:pt x="687956" y="1005759"/>
                  <a:pt x="721344" y="1015777"/>
                </a:cubicBezTo>
                <a:cubicBezTo>
                  <a:pt x="749317" y="1023970"/>
                  <a:pt x="774583" y="1025337"/>
                  <a:pt x="777650" y="976393"/>
                </a:cubicBezTo>
                <a:cubicBezTo>
                  <a:pt x="776566" y="973205"/>
                  <a:pt x="776747" y="969107"/>
                  <a:pt x="776929" y="965238"/>
                </a:cubicBezTo>
                <a:cubicBezTo>
                  <a:pt x="767542" y="944976"/>
                  <a:pt x="752926" y="934504"/>
                  <a:pt x="735601" y="928584"/>
                </a:cubicBezTo>
                <a:cubicBezTo>
                  <a:pt x="725133" y="924942"/>
                  <a:pt x="711237" y="919478"/>
                  <a:pt x="711416" y="904909"/>
                </a:cubicBezTo>
                <a:cubicBezTo>
                  <a:pt x="711958" y="850955"/>
                  <a:pt x="678571" y="835246"/>
                  <a:pt x="645185" y="819539"/>
                </a:cubicBezTo>
                <a:cubicBezTo>
                  <a:pt x="663773" y="792676"/>
                  <a:pt x="678391" y="812481"/>
                  <a:pt x="692468" y="810433"/>
                </a:cubicBezTo>
                <a:cubicBezTo>
                  <a:pt x="701672" y="809067"/>
                  <a:pt x="709973" y="806563"/>
                  <a:pt x="709973" y="792676"/>
                </a:cubicBezTo>
                <a:cubicBezTo>
                  <a:pt x="710154" y="781065"/>
                  <a:pt x="705822" y="767861"/>
                  <a:pt x="696799" y="767635"/>
                </a:cubicBezTo>
                <a:cubicBezTo>
                  <a:pt x="640312" y="765585"/>
                  <a:pt x="609090" y="690914"/>
                  <a:pt x="550437" y="690687"/>
                </a:cubicBezTo>
                <a:cubicBezTo>
                  <a:pt x="515425" y="690687"/>
                  <a:pt x="568666" y="648572"/>
                  <a:pt x="539068" y="631042"/>
                </a:cubicBezTo>
                <a:cubicBezTo>
                  <a:pt x="532570" y="627171"/>
                  <a:pt x="556032" y="621254"/>
                  <a:pt x="566500" y="622164"/>
                </a:cubicBezTo>
                <a:cubicBezTo>
                  <a:pt x="576786" y="623074"/>
                  <a:pt x="585990" y="634229"/>
                  <a:pt x="598443" y="626261"/>
                </a:cubicBezTo>
                <a:cubicBezTo>
                  <a:pt x="605300" y="597806"/>
                  <a:pt x="587615" y="587332"/>
                  <a:pt x="572996" y="579365"/>
                </a:cubicBezTo>
                <a:cubicBezTo>
                  <a:pt x="539247" y="560925"/>
                  <a:pt x="506402" y="538615"/>
                  <a:pt x="469405" y="532013"/>
                </a:cubicBezTo>
                <a:cubicBezTo>
                  <a:pt x="456232" y="529737"/>
                  <a:pt x="488355" y="499231"/>
                  <a:pt x="494671" y="488532"/>
                </a:cubicBezTo>
                <a:cubicBezTo>
                  <a:pt x="345782" y="376071"/>
                  <a:pt x="166756" y="381762"/>
                  <a:pt x="0" y="290928"/>
                </a:cubicBezTo>
                <a:cubicBezTo>
                  <a:pt x="36817" y="273173"/>
                  <a:pt x="63887" y="286148"/>
                  <a:pt x="88973" y="288880"/>
                </a:cubicBezTo>
                <a:cubicBezTo>
                  <a:pt x="151595" y="295708"/>
                  <a:pt x="213498" y="309822"/>
                  <a:pt x="275940" y="318246"/>
                </a:cubicBezTo>
                <a:cubicBezTo>
                  <a:pt x="306620" y="322344"/>
                  <a:pt x="335134" y="337824"/>
                  <a:pt x="369424" y="313239"/>
                </a:cubicBezTo>
                <a:cubicBezTo>
                  <a:pt x="392343" y="296847"/>
                  <a:pt x="428980" y="314604"/>
                  <a:pt x="457133" y="329174"/>
                </a:cubicBezTo>
                <a:cubicBezTo>
                  <a:pt x="480414" y="341238"/>
                  <a:pt x="502612" y="344425"/>
                  <a:pt x="533474" y="329174"/>
                </a:cubicBezTo>
                <a:cubicBezTo>
                  <a:pt x="505501" y="319841"/>
                  <a:pt x="484023" y="311645"/>
                  <a:pt x="462006" y="305953"/>
                </a:cubicBezTo>
                <a:cubicBezTo>
                  <a:pt x="444501" y="301400"/>
                  <a:pt x="486189" y="282960"/>
                  <a:pt x="507484" y="285237"/>
                </a:cubicBezTo>
                <a:cubicBezTo>
                  <a:pt x="537263" y="288423"/>
                  <a:pt x="520479" y="276586"/>
                  <a:pt x="515425" y="260195"/>
                </a:cubicBezTo>
                <a:cubicBezTo>
                  <a:pt x="510012" y="242665"/>
                  <a:pt x="526074" y="237203"/>
                  <a:pt x="536180" y="240844"/>
                </a:cubicBezTo>
                <a:cubicBezTo>
                  <a:pt x="574980" y="255187"/>
                  <a:pt x="613602" y="229917"/>
                  <a:pt x="653668" y="250407"/>
                </a:cubicBezTo>
                <a:cubicBezTo>
                  <a:pt x="643561" y="199867"/>
                  <a:pt x="621723" y="177784"/>
                  <a:pt x="576064" y="170726"/>
                </a:cubicBezTo>
                <a:cubicBezTo>
                  <a:pt x="558919" y="167996"/>
                  <a:pt x="541053" y="172093"/>
                  <a:pt x="526254" y="157522"/>
                </a:cubicBezTo>
                <a:cubicBezTo>
                  <a:pt x="517771" y="149101"/>
                  <a:pt x="508207" y="139084"/>
                  <a:pt x="514884" y="123603"/>
                </a:cubicBezTo>
                <a:cubicBezTo>
                  <a:pt x="519577" y="112674"/>
                  <a:pt x="529684" y="112674"/>
                  <a:pt x="537985" y="116318"/>
                </a:cubicBezTo>
                <a:cubicBezTo>
                  <a:pt x="575162" y="132483"/>
                  <a:pt x="613963" y="138400"/>
                  <a:pt x="652764" y="144320"/>
                </a:cubicBezTo>
                <a:cubicBezTo>
                  <a:pt x="658720" y="145230"/>
                  <a:pt x="665397" y="148191"/>
                  <a:pt x="672075" y="133164"/>
                </a:cubicBezTo>
                <a:cubicBezTo>
                  <a:pt x="599526" y="108805"/>
                  <a:pt x="530585" y="74202"/>
                  <a:pt x="456051" y="60770"/>
                </a:cubicBezTo>
                <a:cubicBezTo>
                  <a:pt x="457133" y="54397"/>
                  <a:pt x="458215" y="48022"/>
                  <a:pt x="459299" y="41649"/>
                </a:cubicBezTo>
                <a:cubicBezTo>
                  <a:pt x="517591" y="50753"/>
                  <a:pt x="575884" y="59859"/>
                  <a:pt x="649515" y="71243"/>
                </a:cubicBezTo>
                <a:cubicBezTo>
                  <a:pt x="604218" y="35045"/>
                  <a:pt x="561446" y="47111"/>
                  <a:pt x="527879" y="15013"/>
                </a:cubicBezTo>
                <a:cubicBezTo>
                  <a:pt x="534195" y="2833"/>
                  <a:pt x="541820" y="-241"/>
                  <a:pt x="549716" y="15"/>
                </a:cubicBezTo>
                <a:close/>
              </a:path>
            </a:pathLst>
          </a:cu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A6C870E-DF89-1994-E0FA-52B068664B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11" r="1859" b="-3"/>
          <a:stretch/>
        </p:blipFill>
        <p:spPr>
          <a:xfrm>
            <a:off x="7621024" y="-5"/>
            <a:ext cx="4579876" cy="3536502"/>
          </a:xfrm>
          <a:custGeom>
            <a:avLst/>
            <a:gdLst/>
            <a:ahLst/>
            <a:cxnLst/>
            <a:rect l="l" t="t" r="r" b="b"/>
            <a:pathLst>
              <a:path w="4579876" h="3536502">
                <a:moveTo>
                  <a:pt x="457312" y="0"/>
                </a:moveTo>
                <a:lnTo>
                  <a:pt x="4579876" y="0"/>
                </a:lnTo>
                <a:lnTo>
                  <a:pt x="4579876" y="3057029"/>
                </a:lnTo>
                <a:lnTo>
                  <a:pt x="4508441" y="3086568"/>
                </a:lnTo>
                <a:cubicBezTo>
                  <a:pt x="4391572" y="3126663"/>
                  <a:pt x="4301124" y="3221848"/>
                  <a:pt x="4183947" y="3271738"/>
                </a:cubicBezTo>
                <a:cubicBezTo>
                  <a:pt x="4099090" y="3307854"/>
                  <a:pt x="4017967" y="3354374"/>
                  <a:pt x="3930625" y="3387123"/>
                </a:cubicBezTo>
                <a:cubicBezTo>
                  <a:pt x="3723932" y="3464557"/>
                  <a:pt x="3513195" y="3526689"/>
                  <a:pt x="3290337" y="3535564"/>
                </a:cubicBezTo>
                <a:cubicBezTo>
                  <a:pt x="3106332" y="3542605"/>
                  <a:pt x="1510274" y="3535872"/>
                  <a:pt x="861903" y="2528615"/>
                </a:cubicBezTo>
                <a:cubicBezTo>
                  <a:pt x="849470" y="2523717"/>
                  <a:pt x="835485" y="2510862"/>
                  <a:pt x="831133" y="2498619"/>
                </a:cubicBezTo>
                <a:cubicBezTo>
                  <a:pt x="810307" y="2441385"/>
                  <a:pt x="759333" y="2416594"/>
                  <a:pt x="713333" y="2385682"/>
                </a:cubicBezTo>
                <a:cubicBezTo>
                  <a:pt x="672925" y="2358442"/>
                  <a:pt x="630030" y="2329978"/>
                  <a:pt x="613246" y="2284067"/>
                </a:cubicBezTo>
                <a:cubicBezTo>
                  <a:pt x="591179" y="2222855"/>
                  <a:pt x="653963" y="2273050"/>
                  <a:pt x="665465" y="2249789"/>
                </a:cubicBezTo>
                <a:cubicBezTo>
                  <a:pt x="641532" y="2217960"/>
                  <a:pt x="604543" y="2188882"/>
                  <a:pt x="594908" y="2152767"/>
                </a:cubicBezTo>
                <a:cubicBezTo>
                  <a:pt x="559787" y="2022383"/>
                  <a:pt x="483946" y="1927503"/>
                  <a:pt x="370497" y="1853742"/>
                </a:cubicBezTo>
                <a:cubicBezTo>
                  <a:pt x="337861" y="1832624"/>
                  <a:pt x="316415" y="1794059"/>
                  <a:pt x="271969" y="1787940"/>
                </a:cubicBezTo>
                <a:cubicBezTo>
                  <a:pt x="173127" y="1774472"/>
                  <a:pt x="204209" y="1669186"/>
                  <a:pt x="151990" y="1622358"/>
                </a:cubicBezTo>
                <a:cubicBezTo>
                  <a:pt x="142044" y="1613481"/>
                  <a:pt x="133031" y="1596037"/>
                  <a:pt x="134895" y="1584102"/>
                </a:cubicBezTo>
                <a:cubicBezTo>
                  <a:pt x="137691" y="1566959"/>
                  <a:pt x="149504" y="1550739"/>
                  <a:pt x="159450" y="1535435"/>
                </a:cubicBezTo>
                <a:cubicBezTo>
                  <a:pt x="169708" y="1520133"/>
                  <a:pt x="185247" y="1506664"/>
                  <a:pt x="177788" y="1486465"/>
                </a:cubicBezTo>
                <a:cubicBezTo>
                  <a:pt x="174683" y="1478202"/>
                  <a:pt x="176855" y="1449432"/>
                  <a:pt x="153856" y="1472079"/>
                </a:cubicBezTo>
                <a:cubicBezTo>
                  <a:pt x="90760" y="1534212"/>
                  <a:pt x="54082" y="1475449"/>
                  <a:pt x="0" y="1447289"/>
                </a:cubicBezTo>
                <a:cubicBezTo>
                  <a:pt x="43515" y="1418212"/>
                  <a:pt x="82677" y="1397707"/>
                  <a:pt x="89205" y="1354247"/>
                </a:cubicBezTo>
                <a:cubicBezTo>
                  <a:pt x="102570" y="1264569"/>
                  <a:pt x="159758" y="1223557"/>
                  <a:pt x="246479" y="1215599"/>
                </a:cubicBezTo>
                <a:cubicBezTo>
                  <a:pt x="214465" y="1128983"/>
                  <a:pt x="214465" y="1128983"/>
                  <a:pt x="317968" y="1117045"/>
                </a:cubicBezTo>
                <a:cubicBezTo>
                  <a:pt x="278183" y="1061955"/>
                  <a:pt x="278183" y="1047876"/>
                  <a:pt x="326362" y="1028900"/>
                </a:cubicBezTo>
                <a:cubicBezTo>
                  <a:pt x="372673" y="1010841"/>
                  <a:pt x="423957" y="1004720"/>
                  <a:pt x="466852" y="976870"/>
                </a:cubicBezTo>
                <a:cubicBezTo>
                  <a:pt x="427377" y="906475"/>
                  <a:pt x="416188" y="824756"/>
                  <a:pt x="334754" y="790475"/>
                </a:cubicBezTo>
                <a:cubicBezTo>
                  <a:pt x="322010" y="785272"/>
                  <a:pt x="313307" y="764154"/>
                  <a:pt x="321386" y="751912"/>
                </a:cubicBezTo>
                <a:cubicBezTo>
                  <a:pt x="350915" y="707534"/>
                  <a:pt x="308644" y="623365"/>
                  <a:pt x="400645" y="613877"/>
                </a:cubicBezTo>
                <a:cubicBezTo>
                  <a:pt x="412147" y="612959"/>
                  <a:pt x="422716" y="603776"/>
                  <a:pt x="413701" y="591839"/>
                </a:cubicBezTo>
                <a:cubicBezTo>
                  <a:pt x="382618" y="550216"/>
                  <a:pt x="420228" y="552969"/>
                  <a:pt x="442917" y="547767"/>
                </a:cubicBezTo>
                <a:cubicBezTo>
                  <a:pt x="470271" y="541341"/>
                  <a:pt x="501353" y="559703"/>
                  <a:pt x="526840" y="537055"/>
                </a:cubicBezTo>
                <a:cubicBezTo>
                  <a:pt x="520932" y="513181"/>
                  <a:pt x="498866" y="513487"/>
                  <a:pt x="483325" y="505836"/>
                </a:cubicBezTo>
                <a:cubicBezTo>
                  <a:pt x="437946" y="483799"/>
                  <a:pt x="400956" y="457479"/>
                  <a:pt x="398780" y="400243"/>
                </a:cubicBezTo>
                <a:cubicBezTo>
                  <a:pt x="397229" y="354028"/>
                  <a:pt x="392255" y="313323"/>
                  <a:pt x="455041" y="299242"/>
                </a:cubicBezTo>
                <a:cubicBezTo>
                  <a:pt x="481149" y="293426"/>
                  <a:pt x="473687" y="260067"/>
                  <a:pt x="458769" y="243538"/>
                </a:cubicBezTo>
                <a:cubicBezTo>
                  <a:pt x="432038" y="214157"/>
                  <a:pt x="409972" y="174981"/>
                  <a:pt x="363969" y="172227"/>
                </a:cubicBezTo>
                <a:cubicBezTo>
                  <a:pt x="335995" y="170391"/>
                  <a:pt x="314549" y="158146"/>
                  <a:pt x="292481" y="144069"/>
                </a:cubicBezTo>
                <a:cubicBezTo>
                  <a:pt x="276630" y="133966"/>
                  <a:pt x="257670" y="125398"/>
                  <a:pt x="259534" y="103668"/>
                </a:cubicBezTo>
                <a:cubicBezTo>
                  <a:pt x="261399" y="82855"/>
                  <a:pt x="279736" y="74286"/>
                  <a:pt x="298387" y="70001"/>
                </a:cubicBezTo>
                <a:cubicBezTo>
                  <a:pt x="345011" y="59672"/>
                  <a:pt x="389535" y="45726"/>
                  <a:pt x="430782" y="19902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65787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A6978A-3B22-6E6D-A2EE-7585F3DD7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nl-NL" sz="6600" i="1" dirty="0">
                <a:latin typeface="Ink Free" panose="03080402000500000000" pitchFamily="66" charset="0"/>
                <a:cs typeface="Calibri Light"/>
              </a:rPr>
              <a:t>Vormingen</a:t>
            </a:r>
            <a:endParaRPr lang="nl-NL" sz="6600" i="1" dirty="0">
              <a:latin typeface="Ink Free" panose="03080402000500000000" pitchFamily="66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18F9049-D9AB-7461-FFA7-C72832A21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413" y="2105834"/>
            <a:ext cx="5401941" cy="131382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nl-NL" sz="1800" i="1" dirty="0">
                <a:latin typeface="Ink Free" panose="03080402000500000000" pitchFamily="66" charset="0"/>
                <a:cs typeface="Calibri"/>
              </a:rPr>
              <a:t>GEGEGEVEN:</a:t>
            </a:r>
          </a:p>
          <a:p>
            <a:r>
              <a:rPr lang="nl-NL" sz="1800" i="1" dirty="0">
                <a:latin typeface="Ink Free" panose="03080402000500000000" pitchFamily="66" charset="0"/>
                <a:cs typeface="Calibri"/>
              </a:rPr>
              <a:t>HB-weekend: 2 vormingen</a:t>
            </a:r>
          </a:p>
          <a:p>
            <a:pPr lvl="1"/>
            <a:r>
              <a:rPr lang="nl-NL" sz="1800" i="1" dirty="0">
                <a:latin typeface="Ink Free" panose="03080402000500000000" pitchFamily="66" charset="0"/>
                <a:cs typeface="Calibri"/>
              </a:rPr>
              <a:t>How </a:t>
            </a:r>
            <a:r>
              <a:rPr lang="nl-NL" sz="1800" i="1" dirty="0" err="1">
                <a:latin typeface="Ink Free" panose="03080402000500000000" pitchFamily="66" charset="0"/>
                <a:cs typeface="Calibri"/>
              </a:rPr>
              <a:t>to</a:t>
            </a:r>
            <a:r>
              <a:rPr lang="nl-NL" sz="1800" i="1" dirty="0">
                <a:latin typeface="Ink Free" panose="03080402000500000000" pitchFamily="66" charset="0"/>
                <a:cs typeface="Calibri"/>
              </a:rPr>
              <a:t>: nieuwe site?</a:t>
            </a:r>
          </a:p>
          <a:p>
            <a:pPr lvl="1"/>
            <a:r>
              <a:rPr lang="nl-NL" sz="1800" i="1" dirty="0">
                <a:latin typeface="Ink Free" panose="03080402000500000000" pitchFamily="66" charset="0"/>
                <a:cs typeface="Calibri"/>
              </a:rPr>
              <a:t>Veel volk op activiteiten krijgen</a:t>
            </a:r>
          </a:p>
          <a:p>
            <a:r>
              <a:rPr lang="nl-NL" sz="1800" i="1" dirty="0">
                <a:latin typeface="Ink Free" panose="03080402000500000000" pitchFamily="66" charset="0"/>
                <a:cs typeface="Calibri"/>
              </a:rPr>
              <a:t>EHBO op Koers-AV</a:t>
            </a:r>
          </a:p>
          <a:p>
            <a:endParaRPr lang="nl-NL" sz="1800" i="1" dirty="0">
              <a:latin typeface="Ink Free" panose="03080402000500000000" pitchFamily="66" charset="0"/>
              <a:ea typeface="+mn-lt"/>
              <a:cs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59E283-8C02-4FFC-41AA-C2269F063B94}"/>
              </a:ext>
            </a:extLst>
          </p:cNvPr>
          <p:cNvSpPr txBox="1"/>
          <p:nvPr/>
        </p:nvSpPr>
        <p:spPr>
          <a:xfrm>
            <a:off x="623039" y="4106409"/>
            <a:ext cx="5258179" cy="24468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700" i="1" dirty="0">
                <a:latin typeface="Ink Free" panose="03080402000500000000" pitchFamily="66" charset="0"/>
                <a:cs typeface="Arial"/>
              </a:rPr>
              <a:t>ZELF GEVOLGD:</a:t>
            </a:r>
          </a:p>
          <a:p>
            <a:r>
              <a:rPr lang="nl-NL" sz="1700" i="1" dirty="0">
                <a:latin typeface="Ink Free" panose="03080402000500000000" pitchFamily="66" charset="0"/>
                <a:cs typeface="Arial"/>
              </a:rPr>
              <a:t>(Op inspiratieweekend ‘Jonge Helden</a:t>
            </a:r>
            <a:r>
              <a:rPr lang="en-US" sz="1700" dirty="0">
                <a:latin typeface="Ink Free" panose="03080402000500000000" pitchFamily="66" charset="0"/>
                <a:cs typeface="Arial"/>
              </a:rPr>
              <a:t>​’)</a:t>
            </a:r>
            <a:endParaRPr lang="en-US" dirty="0">
              <a:latin typeface="Ink Free" panose="03080402000500000000" pitchFamily="66" charset="0"/>
              <a:cs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700" i="1" dirty="0">
                <a:latin typeface="Ink Free" panose="03080402000500000000" pitchFamily="66" charset="0"/>
                <a:cs typeface="Arial"/>
              </a:rPr>
              <a:t>Hoe kan je als instructeur differentiëren naar de verschillende leerstrategieën </a:t>
            </a:r>
            <a:br>
              <a:rPr lang="nl-NL" sz="1700" i="1" dirty="0">
                <a:latin typeface="Ink Free" panose="03080402000500000000" pitchFamily="66" charset="0"/>
                <a:cs typeface="Arial"/>
              </a:rPr>
            </a:br>
            <a:r>
              <a:rPr lang="nl-NL" sz="1700" i="1" dirty="0">
                <a:latin typeface="Ink Free" panose="03080402000500000000" pitchFamily="66" charset="0"/>
                <a:cs typeface="Arial"/>
              </a:rPr>
              <a:t>van deelnemers</a:t>
            </a:r>
            <a:r>
              <a:rPr lang="en-US" sz="1700" dirty="0">
                <a:latin typeface="Ink Free" panose="03080402000500000000" pitchFamily="66" charset="0"/>
                <a:cs typeface="Arial"/>
              </a:rPr>
              <a:t>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700" i="1" dirty="0">
                <a:latin typeface="Ink Free" panose="03080402000500000000" pitchFamily="66" charset="0"/>
                <a:cs typeface="Arial"/>
              </a:rPr>
              <a:t>Fysiek en mentaal voor jezelf, zorgen tijdens een drukke cursusweek</a:t>
            </a:r>
            <a:r>
              <a:rPr lang="en-US" sz="1700" dirty="0">
                <a:latin typeface="Ink Free" panose="03080402000500000000" pitchFamily="66" charset="0"/>
                <a:cs typeface="Arial"/>
              </a:rPr>
              <a:t>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700" i="1" dirty="0">
                <a:latin typeface="Ink Free" panose="03080402000500000000" pitchFamily="66" charset="0"/>
                <a:cs typeface="Arial"/>
              </a:rPr>
              <a:t>Groepsdynamische processen blootleggen </a:t>
            </a:r>
            <a:r>
              <a:rPr lang="nl-NL" sz="1700" i="1" dirty="0" err="1">
                <a:latin typeface="Ink Free" panose="03080402000500000000" pitchFamily="66" charset="0"/>
                <a:cs typeface="Arial"/>
              </a:rPr>
              <a:t>adhv</a:t>
            </a:r>
            <a:r>
              <a:rPr lang="nl-NL" sz="1700" i="1" dirty="0">
                <a:latin typeface="Ink Free" panose="03080402000500000000" pitchFamily="66" charset="0"/>
                <a:cs typeface="Arial"/>
              </a:rPr>
              <a:t> muzische werkvormen</a:t>
            </a:r>
            <a:r>
              <a:rPr lang="en-US" sz="1700" dirty="0">
                <a:latin typeface="Ink Free" panose="03080402000500000000" pitchFamily="66" charset="0"/>
                <a:cs typeface="Arial"/>
              </a:rPr>
              <a:t>​</a:t>
            </a:r>
            <a:endParaRPr lang="nl-NL" sz="1700" dirty="0">
              <a:latin typeface="Ink Free" panose="03080402000500000000" pitchFamily="66" charset="0"/>
              <a:cs typeface="Arial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9C7B56D7-9A74-1826-4D76-8F29DD48E9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75" r="10675"/>
          <a:stretch/>
        </p:blipFill>
        <p:spPr>
          <a:xfrm>
            <a:off x="5881218" y="1354819"/>
            <a:ext cx="6480972" cy="5503181"/>
          </a:xfrm>
          <a:custGeom>
            <a:avLst/>
            <a:gdLst/>
            <a:ahLst/>
            <a:cxnLst/>
            <a:rect l="l" t="t" r="r" b="b"/>
            <a:pathLst>
              <a:path w="3747932" h="3176541">
                <a:moveTo>
                  <a:pt x="3239865" y="21"/>
                </a:moveTo>
                <a:cubicBezTo>
                  <a:pt x="3261821" y="112"/>
                  <a:pt x="3278837" y="498"/>
                  <a:pt x="3290337" y="938"/>
                </a:cubicBezTo>
                <a:cubicBezTo>
                  <a:pt x="3401766" y="5376"/>
                  <a:pt x="3510165" y="23128"/>
                  <a:pt x="3616543" y="49449"/>
                </a:cubicBezTo>
                <a:lnTo>
                  <a:pt x="3747932" y="87091"/>
                </a:lnTo>
                <a:lnTo>
                  <a:pt x="3747932" y="3176541"/>
                </a:lnTo>
                <a:lnTo>
                  <a:pt x="401358" y="3176541"/>
                </a:lnTo>
                <a:lnTo>
                  <a:pt x="398780" y="3136258"/>
                </a:lnTo>
                <a:cubicBezTo>
                  <a:pt x="400956" y="3079023"/>
                  <a:pt x="437945" y="3052703"/>
                  <a:pt x="483325" y="3030665"/>
                </a:cubicBezTo>
                <a:cubicBezTo>
                  <a:pt x="498866" y="3023015"/>
                  <a:pt x="520932" y="3023320"/>
                  <a:pt x="526840" y="2999447"/>
                </a:cubicBezTo>
                <a:cubicBezTo>
                  <a:pt x="501352" y="2976798"/>
                  <a:pt x="470270" y="2995161"/>
                  <a:pt x="442916" y="2988735"/>
                </a:cubicBezTo>
                <a:cubicBezTo>
                  <a:pt x="420228" y="2983533"/>
                  <a:pt x="382618" y="2986286"/>
                  <a:pt x="413701" y="2944662"/>
                </a:cubicBezTo>
                <a:cubicBezTo>
                  <a:pt x="422716" y="2932726"/>
                  <a:pt x="412147" y="2923542"/>
                  <a:pt x="400645" y="2922625"/>
                </a:cubicBezTo>
                <a:cubicBezTo>
                  <a:pt x="308644" y="2913137"/>
                  <a:pt x="350915" y="2828968"/>
                  <a:pt x="321386" y="2784590"/>
                </a:cubicBezTo>
                <a:cubicBezTo>
                  <a:pt x="313307" y="2772348"/>
                  <a:pt x="322010" y="2751230"/>
                  <a:pt x="334753" y="2746027"/>
                </a:cubicBezTo>
                <a:cubicBezTo>
                  <a:pt x="416187" y="2711746"/>
                  <a:pt x="427377" y="2630027"/>
                  <a:pt x="466852" y="2559632"/>
                </a:cubicBezTo>
                <a:cubicBezTo>
                  <a:pt x="423957" y="2531782"/>
                  <a:pt x="372673" y="2525661"/>
                  <a:pt x="326361" y="2507602"/>
                </a:cubicBezTo>
                <a:cubicBezTo>
                  <a:pt x="278183" y="2488626"/>
                  <a:pt x="278183" y="2474547"/>
                  <a:pt x="317968" y="2419457"/>
                </a:cubicBezTo>
                <a:cubicBezTo>
                  <a:pt x="214465" y="2407519"/>
                  <a:pt x="214465" y="2407519"/>
                  <a:pt x="246479" y="2320903"/>
                </a:cubicBezTo>
                <a:cubicBezTo>
                  <a:pt x="159758" y="2312945"/>
                  <a:pt x="102570" y="2271933"/>
                  <a:pt x="89205" y="2182255"/>
                </a:cubicBezTo>
                <a:cubicBezTo>
                  <a:pt x="82677" y="2138795"/>
                  <a:pt x="43514" y="2118290"/>
                  <a:pt x="0" y="2089213"/>
                </a:cubicBezTo>
                <a:cubicBezTo>
                  <a:pt x="54081" y="2061053"/>
                  <a:pt x="90759" y="2002290"/>
                  <a:pt x="153855" y="2064423"/>
                </a:cubicBezTo>
                <a:cubicBezTo>
                  <a:pt x="176855" y="2087070"/>
                  <a:pt x="174683" y="2058300"/>
                  <a:pt x="177788" y="2050037"/>
                </a:cubicBezTo>
                <a:cubicBezTo>
                  <a:pt x="185247" y="2029838"/>
                  <a:pt x="169707" y="2016369"/>
                  <a:pt x="159450" y="2001067"/>
                </a:cubicBezTo>
                <a:cubicBezTo>
                  <a:pt x="149504" y="1985763"/>
                  <a:pt x="137691" y="1969543"/>
                  <a:pt x="134895" y="1952400"/>
                </a:cubicBezTo>
                <a:cubicBezTo>
                  <a:pt x="133031" y="1940465"/>
                  <a:pt x="142044" y="1923021"/>
                  <a:pt x="151990" y="1914144"/>
                </a:cubicBezTo>
                <a:cubicBezTo>
                  <a:pt x="204209" y="1867316"/>
                  <a:pt x="173127" y="1762030"/>
                  <a:pt x="271969" y="1748562"/>
                </a:cubicBezTo>
                <a:cubicBezTo>
                  <a:pt x="316415" y="1742443"/>
                  <a:pt x="337860" y="1703878"/>
                  <a:pt x="370497" y="1682760"/>
                </a:cubicBezTo>
                <a:cubicBezTo>
                  <a:pt x="483946" y="1608999"/>
                  <a:pt x="559787" y="1514119"/>
                  <a:pt x="594908" y="1383735"/>
                </a:cubicBezTo>
                <a:cubicBezTo>
                  <a:pt x="604543" y="1347620"/>
                  <a:pt x="641532" y="1318542"/>
                  <a:pt x="665465" y="1286713"/>
                </a:cubicBezTo>
                <a:cubicBezTo>
                  <a:pt x="653963" y="1263452"/>
                  <a:pt x="591178" y="1313647"/>
                  <a:pt x="613246" y="1252435"/>
                </a:cubicBezTo>
                <a:cubicBezTo>
                  <a:pt x="630030" y="1206524"/>
                  <a:pt x="672925" y="1178060"/>
                  <a:pt x="713332" y="1150820"/>
                </a:cubicBezTo>
                <a:cubicBezTo>
                  <a:pt x="759333" y="1119908"/>
                  <a:pt x="810307" y="1095117"/>
                  <a:pt x="831133" y="1037883"/>
                </a:cubicBezTo>
                <a:cubicBezTo>
                  <a:pt x="835485" y="1025640"/>
                  <a:pt x="849470" y="1012785"/>
                  <a:pt x="861903" y="1007887"/>
                </a:cubicBezTo>
                <a:cubicBezTo>
                  <a:pt x="1469751" y="63584"/>
                  <a:pt x="2910527" y="-1353"/>
                  <a:pt x="3239865" y="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01432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CADF2E-5EC2-15FA-8DD4-D8F322BC4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nl-NL" i="1" dirty="0">
                <a:latin typeface="Ink Free" panose="03080402000500000000" pitchFamily="66" charset="0"/>
                <a:cs typeface="Calibri Light"/>
              </a:rPr>
              <a:t>Interne keuken</a:t>
            </a:r>
            <a:endParaRPr lang="nl-NL" i="1" dirty="0">
              <a:latin typeface="Ink Free" panose="03080402000500000000" pitchFamily="66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6ADE75C-3592-79F6-EAA6-41AE5B22F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4250" y="2333297"/>
            <a:ext cx="4840010" cy="384366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z="2000" i="1" dirty="0">
                <a:latin typeface="Ink Free" panose="03080402000500000000" pitchFamily="66" charset="0"/>
                <a:cs typeface="Calibri"/>
              </a:rPr>
              <a:t>Extra focus op de interne werking en het ontlasten van vrijwilligers dit jaar</a:t>
            </a:r>
          </a:p>
          <a:p>
            <a:pPr lvl="1"/>
            <a:r>
              <a:rPr lang="nl-NL" sz="2000" i="1" dirty="0">
                <a:latin typeface="Ink Free" panose="03080402000500000000" pitchFamily="66" charset="0"/>
                <a:cs typeface="Calibri"/>
              </a:rPr>
              <a:t>Over nagedacht, uitgetest en goedgekeurd: draaglijker maken van BAC voor instructeurs én cursisten</a:t>
            </a:r>
          </a:p>
          <a:p>
            <a:pPr lvl="2"/>
            <a:r>
              <a:rPr lang="nl-NL" i="1" dirty="0">
                <a:latin typeface="Ink Free" panose="03080402000500000000" pitchFamily="66" charset="0"/>
                <a:cs typeface="Calibri"/>
              </a:rPr>
              <a:t>Dit zal ook worden meegenomen naar HAC en IC</a:t>
            </a:r>
          </a:p>
          <a:p>
            <a:pPr lvl="1"/>
            <a:r>
              <a:rPr lang="nl-NL" sz="2000" i="1" dirty="0">
                <a:latin typeface="Ink Free" panose="03080402000500000000" pitchFamily="66" charset="0"/>
                <a:cs typeface="Calibri"/>
              </a:rPr>
              <a:t>Extra aandacht naar een zeer goede overdracht tussen BAC Krokus en Paas</a:t>
            </a:r>
          </a:p>
          <a:p>
            <a:pPr lvl="1"/>
            <a:r>
              <a:rPr lang="nl-NL" sz="2000" i="1" dirty="0">
                <a:latin typeface="Ink Free" panose="03080402000500000000" pitchFamily="66" charset="0"/>
                <a:cs typeface="Calibri"/>
              </a:rPr>
              <a:t>HAC en IC teams voor herfst 2023 zijn al in orde voor(!) de zomer</a:t>
            </a:r>
          </a:p>
          <a:p>
            <a:pPr lvl="1"/>
            <a:endParaRPr lang="nl-NL" sz="2000" i="1" dirty="0">
              <a:latin typeface="Ink Free" panose="03080402000500000000" pitchFamily="66" charset="0"/>
              <a:cs typeface="Calibri"/>
            </a:endParaRPr>
          </a:p>
          <a:p>
            <a:endParaRPr lang="nl-NL" sz="2000" i="1" dirty="0">
              <a:latin typeface="Ink Free" panose="03080402000500000000" pitchFamily="66" charset="0"/>
              <a:cs typeface="Calibri"/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E829A3C8-A5B5-E599-C36A-4410F75F1C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79" r="9579"/>
          <a:stretch/>
        </p:blipFill>
        <p:spPr>
          <a:xfrm rot="16200000">
            <a:off x="200677" y="269249"/>
            <a:ext cx="5774074" cy="5742077"/>
          </a:xfrm>
          <a:custGeom>
            <a:avLst/>
            <a:gdLst/>
            <a:ahLst/>
            <a:cxnLst/>
            <a:rect l="l" t="t" r="r" b="b"/>
            <a:pathLst>
              <a:path w="3458367" h="3476265">
                <a:moveTo>
                  <a:pt x="549716" y="15"/>
                </a:moveTo>
                <a:cubicBezTo>
                  <a:pt x="557611" y="271"/>
                  <a:pt x="565778" y="3856"/>
                  <a:pt x="573176" y="4995"/>
                </a:cubicBezTo>
                <a:cubicBezTo>
                  <a:pt x="736504" y="30493"/>
                  <a:pt x="899830" y="58040"/>
                  <a:pt x="1063336" y="82398"/>
                </a:cubicBezTo>
                <a:cubicBezTo>
                  <a:pt x="1216195" y="105163"/>
                  <a:pt x="1370136" y="110398"/>
                  <a:pt x="1523717" y="122237"/>
                </a:cubicBezTo>
                <a:cubicBezTo>
                  <a:pt x="1709602" y="136580"/>
                  <a:pt x="1895127" y="156841"/>
                  <a:pt x="2079929" y="188711"/>
                </a:cubicBezTo>
                <a:cubicBezTo>
                  <a:pt x="2208244" y="211023"/>
                  <a:pt x="2337823" y="226502"/>
                  <a:pt x="2467943" y="208745"/>
                </a:cubicBezTo>
                <a:cubicBezTo>
                  <a:pt x="2474439" y="207834"/>
                  <a:pt x="2481839" y="204876"/>
                  <a:pt x="2487253" y="207834"/>
                </a:cubicBezTo>
                <a:cubicBezTo>
                  <a:pt x="2550419" y="241073"/>
                  <a:pt x="2619357" y="217168"/>
                  <a:pt x="2684869" y="238113"/>
                </a:cubicBezTo>
                <a:cubicBezTo>
                  <a:pt x="2668085" y="318930"/>
                  <a:pt x="2596077" y="312327"/>
                  <a:pt x="2555471" y="368331"/>
                </a:cubicBezTo>
                <a:cubicBezTo>
                  <a:pt x="2621704" y="390639"/>
                  <a:pt x="2681259" y="413178"/>
                  <a:pt x="2741717" y="430023"/>
                </a:cubicBezTo>
                <a:cubicBezTo>
                  <a:pt x="2805785" y="447780"/>
                  <a:pt x="2860106" y="495816"/>
                  <a:pt x="2922728" y="517216"/>
                </a:cubicBezTo>
                <a:cubicBezTo>
                  <a:pt x="2936085" y="521769"/>
                  <a:pt x="2952146" y="537704"/>
                  <a:pt x="2956838" y="553184"/>
                </a:cubicBezTo>
                <a:cubicBezTo>
                  <a:pt x="2971997" y="603269"/>
                  <a:pt x="3274647" y="743732"/>
                  <a:pt x="3238914" y="788350"/>
                </a:cubicBezTo>
                <a:cubicBezTo>
                  <a:pt x="3224116" y="806791"/>
                  <a:pt x="3204986" y="819994"/>
                  <a:pt x="3184953" y="838207"/>
                </a:cubicBezTo>
                <a:cubicBezTo>
                  <a:pt x="3215093" y="872582"/>
                  <a:pt x="3249020" y="887608"/>
                  <a:pt x="3285115" y="897852"/>
                </a:cubicBezTo>
                <a:cubicBezTo>
                  <a:pt x="3295944" y="901039"/>
                  <a:pt x="3306591" y="907413"/>
                  <a:pt x="3307674" y="922894"/>
                </a:cubicBezTo>
                <a:cubicBezTo>
                  <a:pt x="3308757" y="939056"/>
                  <a:pt x="3297748" y="945429"/>
                  <a:pt x="3288544" y="952944"/>
                </a:cubicBezTo>
                <a:cubicBezTo>
                  <a:pt x="3275731" y="963415"/>
                  <a:pt x="3263278" y="972523"/>
                  <a:pt x="3247036" y="973888"/>
                </a:cubicBezTo>
                <a:cubicBezTo>
                  <a:pt x="3220325" y="975937"/>
                  <a:pt x="3207513" y="1005076"/>
                  <a:pt x="3191993" y="1026930"/>
                </a:cubicBezTo>
                <a:cubicBezTo>
                  <a:pt x="3183330" y="1039224"/>
                  <a:pt x="3178998" y="1064037"/>
                  <a:pt x="3194157" y="1068363"/>
                </a:cubicBezTo>
                <a:cubicBezTo>
                  <a:pt x="3230613" y="1078837"/>
                  <a:pt x="3227725" y="1109114"/>
                  <a:pt x="3226824" y="1143489"/>
                </a:cubicBezTo>
                <a:cubicBezTo>
                  <a:pt x="3225560" y="1186061"/>
                  <a:pt x="3204083" y="1205638"/>
                  <a:pt x="3177734" y="1222030"/>
                </a:cubicBezTo>
                <a:cubicBezTo>
                  <a:pt x="3168711" y="1227720"/>
                  <a:pt x="3155898" y="1227493"/>
                  <a:pt x="3152469" y="1245250"/>
                </a:cubicBezTo>
                <a:cubicBezTo>
                  <a:pt x="3167267" y="1262097"/>
                  <a:pt x="3185314" y="1248439"/>
                  <a:pt x="3201197" y="1253218"/>
                </a:cubicBezTo>
                <a:cubicBezTo>
                  <a:pt x="3214370" y="1257088"/>
                  <a:pt x="3236208" y="1255040"/>
                  <a:pt x="3218160" y="1286000"/>
                </a:cubicBezTo>
                <a:cubicBezTo>
                  <a:pt x="3212926" y="1294878"/>
                  <a:pt x="3219062" y="1301709"/>
                  <a:pt x="3225741" y="1302392"/>
                </a:cubicBezTo>
                <a:cubicBezTo>
                  <a:pt x="3279159" y="1309449"/>
                  <a:pt x="3254615" y="1372054"/>
                  <a:pt x="3271761" y="1405063"/>
                </a:cubicBezTo>
                <a:cubicBezTo>
                  <a:pt x="3276452" y="1414169"/>
                  <a:pt x="3271399" y="1429877"/>
                  <a:pt x="3263999" y="1433747"/>
                </a:cubicBezTo>
                <a:cubicBezTo>
                  <a:pt x="3216716" y="1459245"/>
                  <a:pt x="3210220" y="1520028"/>
                  <a:pt x="3187299" y="1572389"/>
                </a:cubicBezTo>
                <a:cubicBezTo>
                  <a:pt x="3212205" y="1593104"/>
                  <a:pt x="3241982" y="1597657"/>
                  <a:pt x="3268872" y="1611089"/>
                </a:cubicBezTo>
                <a:cubicBezTo>
                  <a:pt x="3296846" y="1625204"/>
                  <a:pt x="3296846" y="1635676"/>
                  <a:pt x="3273746" y="1676653"/>
                </a:cubicBezTo>
                <a:cubicBezTo>
                  <a:pt x="3333842" y="1685532"/>
                  <a:pt x="3333842" y="1685532"/>
                  <a:pt x="3315254" y="1749957"/>
                </a:cubicBezTo>
                <a:cubicBezTo>
                  <a:pt x="3365607" y="1755877"/>
                  <a:pt x="3398812" y="1786382"/>
                  <a:pt x="3406572" y="1853085"/>
                </a:cubicBezTo>
                <a:cubicBezTo>
                  <a:pt x="3410362" y="1885411"/>
                  <a:pt x="3433101" y="1900663"/>
                  <a:pt x="3458367" y="1922291"/>
                </a:cubicBezTo>
                <a:cubicBezTo>
                  <a:pt x="3426966" y="1943236"/>
                  <a:pt x="3405669" y="1986945"/>
                  <a:pt x="3369034" y="1940730"/>
                </a:cubicBezTo>
                <a:cubicBezTo>
                  <a:pt x="3355680" y="1923885"/>
                  <a:pt x="3356941" y="1945284"/>
                  <a:pt x="3355138" y="1951430"/>
                </a:cubicBezTo>
                <a:cubicBezTo>
                  <a:pt x="3350807" y="1966455"/>
                  <a:pt x="3359830" y="1976472"/>
                  <a:pt x="3365786" y="1987854"/>
                </a:cubicBezTo>
                <a:cubicBezTo>
                  <a:pt x="3371561" y="1999237"/>
                  <a:pt x="3378420" y="2011302"/>
                  <a:pt x="3380043" y="2024054"/>
                </a:cubicBezTo>
                <a:cubicBezTo>
                  <a:pt x="3381125" y="2032931"/>
                  <a:pt x="3375892" y="2045905"/>
                  <a:pt x="3370117" y="2052509"/>
                </a:cubicBezTo>
                <a:cubicBezTo>
                  <a:pt x="3339797" y="2087340"/>
                  <a:pt x="3357844" y="2165652"/>
                  <a:pt x="3300454" y="2175670"/>
                </a:cubicBezTo>
                <a:cubicBezTo>
                  <a:pt x="3274647" y="2180221"/>
                  <a:pt x="3262195" y="2208906"/>
                  <a:pt x="3243246" y="2224614"/>
                </a:cubicBezTo>
                <a:cubicBezTo>
                  <a:pt x="3177374" y="2279478"/>
                  <a:pt x="3133338" y="2350051"/>
                  <a:pt x="3112946" y="2447031"/>
                </a:cubicBezTo>
                <a:cubicBezTo>
                  <a:pt x="3107352" y="2473894"/>
                  <a:pt x="3085875" y="2495522"/>
                  <a:pt x="3071979" y="2519197"/>
                </a:cubicBezTo>
                <a:cubicBezTo>
                  <a:pt x="3078657" y="2536499"/>
                  <a:pt x="3115112" y="2499164"/>
                  <a:pt x="3102298" y="2544694"/>
                </a:cubicBezTo>
                <a:cubicBezTo>
                  <a:pt x="3092553" y="2578843"/>
                  <a:pt x="3067647" y="2600014"/>
                  <a:pt x="3044185" y="2620276"/>
                </a:cubicBezTo>
                <a:cubicBezTo>
                  <a:pt x="3017476" y="2643268"/>
                  <a:pt x="2987879" y="2661708"/>
                  <a:pt x="2975787" y="2704279"/>
                </a:cubicBezTo>
                <a:cubicBezTo>
                  <a:pt x="2973260" y="2713386"/>
                  <a:pt x="2965140" y="2722947"/>
                  <a:pt x="2957921" y="2726591"/>
                </a:cubicBezTo>
                <a:cubicBezTo>
                  <a:pt x="2581458" y="3475797"/>
                  <a:pt x="1654740" y="3480805"/>
                  <a:pt x="1547901" y="3475568"/>
                </a:cubicBezTo>
                <a:cubicBezTo>
                  <a:pt x="1418503" y="3468966"/>
                  <a:pt x="1296143" y="3422753"/>
                  <a:pt x="1176132" y="3365156"/>
                </a:cubicBezTo>
                <a:cubicBezTo>
                  <a:pt x="1125418" y="3340797"/>
                  <a:pt x="1078316" y="3306195"/>
                  <a:pt x="1029045" y="3279332"/>
                </a:cubicBezTo>
                <a:cubicBezTo>
                  <a:pt x="961009" y="3242223"/>
                  <a:pt x="908492" y="3171424"/>
                  <a:pt x="840634" y="3141601"/>
                </a:cubicBezTo>
                <a:cubicBezTo>
                  <a:pt x="770793" y="3110867"/>
                  <a:pt x="711057" y="3054638"/>
                  <a:pt x="639229" y="3030734"/>
                </a:cubicBezTo>
                <a:cubicBezTo>
                  <a:pt x="601330" y="3017985"/>
                  <a:pt x="564695" y="2994993"/>
                  <a:pt x="570649" y="2929200"/>
                </a:cubicBezTo>
                <a:cubicBezTo>
                  <a:pt x="572274" y="2910532"/>
                  <a:pt x="562349" y="2895282"/>
                  <a:pt x="546647" y="2900745"/>
                </a:cubicBezTo>
                <a:cubicBezTo>
                  <a:pt x="516690" y="2910989"/>
                  <a:pt x="503154" y="2883898"/>
                  <a:pt x="486550" y="2863636"/>
                </a:cubicBezTo>
                <a:cubicBezTo>
                  <a:pt x="456953" y="2827667"/>
                  <a:pt x="428801" y="2789422"/>
                  <a:pt x="381697" y="2783503"/>
                </a:cubicBezTo>
                <a:cubicBezTo>
                  <a:pt x="390720" y="2755272"/>
                  <a:pt x="406060" y="2759371"/>
                  <a:pt x="420137" y="2765290"/>
                </a:cubicBezTo>
                <a:cubicBezTo>
                  <a:pt x="457133" y="2780772"/>
                  <a:pt x="493769" y="2798300"/>
                  <a:pt x="530765" y="2813781"/>
                </a:cubicBezTo>
                <a:cubicBezTo>
                  <a:pt x="554948" y="2823799"/>
                  <a:pt x="578952" y="2837912"/>
                  <a:pt x="611257" y="2826755"/>
                </a:cubicBezTo>
                <a:cubicBezTo>
                  <a:pt x="583463" y="2769843"/>
                  <a:pt x="536180" y="2759598"/>
                  <a:pt x="497920" y="2742071"/>
                </a:cubicBezTo>
                <a:cubicBezTo>
                  <a:pt x="450096" y="2719988"/>
                  <a:pt x="421942" y="2678326"/>
                  <a:pt x="388193" y="2631885"/>
                </a:cubicBezTo>
                <a:cubicBezTo>
                  <a:pt x="423386" y="2620730"/>
                  <a:pt x="445223" y="2654879"/>
                  <a:pt x="472834" y="2653056"/>
                </a:cubicBezTo>
                <a:cubicBezTo>
                  <a:pt x="474279" y="2647140"/>
                  <a:pt x="476804" y="2638488"/>
                  <a:pt x="476444" y="2638259"/>
                </a:cubicBezTo>
                <a:cubicBezTo>
                  <a:pt x="431326" y="2612763"/>
                  <a:pt x="410211" y="2564956"/>
                  <a:pt x="403173" y="2507131"/>
                </a:cubicBezTo>
                <a:cubicBezTo>
                  <a:pt x="399563" y="2477310"/>
                  <a:pt x="383140" y="2467976"/>
                  <a:pt x="366897" y="2454316"/>
                </a:cubicBezTo>
                <a:cubicBezTo>
                  <a:pt x="310230" y="2405826"/>
                  <a:pt x="250314" y="2361890"/>
                  <a:pt x="203752" y="2295188"/>
                </a:cubicBezTo>
                <a:cubicBezTo>
                  <a:pt x="257532" y="2304066"/>
                  <a:pt x="300665" y="2347547"/>
                  <a:pt x="358597" y="2366215"/>
                </a:cubicBezTo>
                <a:cubicBezTo>
                  <a:pt x="312577" y="2292910"/>
                  <a:pt x="253020" y="2255803"/>
                  <a:pt x="198698" y="2211409"/>
                </a:cubicBezTo>
                <a:cubicBezTo>
                  <a:pt x="173974" y="2191149"/>
                  <a:pt x="151055" y="2165197"/>
                  <a:pt x="121097" y="2154269"/>
                </a:cubicBezTo>
                <a:cubicBezTo>
                  <a:pt x="110448" y="2150400"/>
                  <a:pt x="92943" y="2142204"/>
                  <a:pt x="101425" y="2120577"/>
                </a:cubicBezTo>
                <a:cubicBezTo>
                  <a:pt x="108643" y="2102593"/>
                  <a:pt x="122900" y="2108055"/>
                  <a:pt x="135895" y="2113292"/>
                </a:cubicBezTo>
                <a:cubicBezTo>
                  <a:pt x="167116" y="2126269"/>
                  <a:pt x="199421" y="2126495"/>
                  <a:pt x="241652" y="2126269"/>
                </a:cubicBezTo>
                <a:cubicBezTo>
                  <a:pt x="206279" y="2066851"/>
                  <a:pt x="141489" y="2084608"/>
                  <a:pt x="111170" y="2022231"/>
                </a:cubicBezTo>
                <a:cubicBezTo>
                  <a:pt x="149069" y="2011302"/>
                  <a:pt x="178305" y="2033841"/>
                  <a:pt x="208987" y="2038166"/>
                </a:cubicBezTo>
                <a:cubicBezTo>
                  <a:pt x="236777" y="2042036"/>
                  <a:pt x="243636" y="2031565"/>
                  <a:pt x="237139" y="1997188"/>
                </a:cubicBezTo>
                <a:cubicBezTo>
                  <a:pt x="227034" y="1943690"/>
                  <a:pt x="242193" y="1916371"/>
                  <a:pt x="282618" y="1930941"/>
                </a:cubicBezTo>
                <a:cubicBezTo>
                  <a:pt x="320155" y="1944601"/>
                  <a:pt x="324125" y="1924568"/>
                  <a:pt x="314019" y="1894062"/>
                </a:cubicBezTo>
                <a:cubicBezTo>
                  <a:pt x="299582" y="1849671"/>
                  <a:pt x="316004" y="1815295"/>
                  <a:pt x="327194" y="1777960"/>
                </a:cubicBezTo>
                <a:cubicBezTo>
                  <a:pt x="344339" y="1721045"/>
                  <a:pt x="337121" y="1693272"/>
                  <a:pt x="300123" y="1650929"/>
                </a:cubicBezTo>
                <a:cubicBezTo>
                  <a:pt x="279370" y="1627251"/>
                  <a:pt x="256992" y="1607219"/>
                  <a:pt x="226852" y="1586731"/>
                </a:cubicBezTo>
                <a:cubicBezTo>
                  <a:pt x="296334" y="1575576"/>
                  <a:pt x="223423" y="1538013"/>
                  <a:pt x="247968" y="1514564"/>
                </a:cubicBezTo>
                <a:cubicBezTo>
                  <a:pt x="297056" y="1505003"/>
                  <a:pt x="337121" y="1579673"/>
                  <a:pt x="403895" y="1558274"/>
                </a:cubicBezTo>
                <a:cubicBezTo>
                  <a:pt x="321420" y="1493619"/>
                  <a:pt x="230281" y="1472448"/>
                  <a:pt x="170546" y="1386396"/>
                </a:cubicBezTo>
                <a:cubicBezTo>
                  <a:pt x="184261" y="1366817"/>
                  <a:pt x="197977" y="1385030"/>
                  <a:pt x="209707" y="1377746"/>
                </a:cubicBezTo>
                <a:cubicBezTo>
                  <a:pt x="209346" y="1373192"/>
                  <a:pt x="210250" y="1366362"/>
                  <a:pt x="208083" y="1364314"/>
                </a:cubicBezTo>
                <a:cubicBezTo>
                  <a:pt x="163508" y="1317416"/>
                  <a:pt x="162784" y="1316279"/>
                  <a:pt x="210610" y="1281675"/>
                </a:cubicBezTo>
                <a:cubicBezTo>
                  <a:pt x="227394" y="1269609"/>
                  <a:pt x="225950" y="1258909"/>
                  <a:pt x="217108" y="1243657"/>
                </a:cubicBezTo>
                <a:cubicBezTo>
                  <a:pt x="210790" y="1232957"/>
                  <a:pt x="203211" y="1223395"/>
                  <a:pt x="206820" y="1199947"/>
                </a:cubicBezTo>
                <a:cubicBezTo>
                  <a:pt x="232988" y="1229998"/>
                  <a:pt x="359499" y="1220208"/>
                  <a:pt x="381877" y="1217021"/>
                </a:cubicBezTo>
                <a:cubicBezTo>
                  <a:pt x="406963" y="1213607"/>
                  <a:pt x="431688" y="1199037"/>
                  <a:pt x="458035" y="1207003"/>
                </a:cubicBezTo>
                <a:cubicBezTo>
                  <a:pt x="479150" y="1213381"/>
                  <a:pt x="576966" y="1275073"/>
                  <a:pt x="590863" y="1204273"/>
                </a:cubicBezTo>
                <a:cubicBezTo>
                  <a:pt x="591585" y="1200858"/>
                  <a:pt x="631107" y="1208826"/>
                  <a:pt x="652403" y="1212696"/>
                </a:cubicBezTo>
                <a:cubicBezTo>
                  <a:pt x="671172" y="1215883"/>
                  <a:pt x="692288" y="1229998"/>
                  <a:pt x="704920" y="1201769"/>
                </a:cubicBezTo>
                <a:cubicBezTo>
                  <a:pt x="712320" y="1185150"/>
                  <a:pt x="681820" y="1153051"/>
                  <a:pt x="654569" y="1150320"/>
                </a:cubicBezTo>
                <a:cubicBezTo>
                  <a:pt x="630926" y="1147814"/>
                  <a:pt x="606202" y="1144172"/>
                  <a:pt x="583643" y="1151001"/>
                </a:cubicBezTo>
                <a:cubicBezTo>
                  <a:pt x="555852" y="1159198"/>
                  <a:pt x="540873" y="1145995"/>
                  <a:pt x="533111" y="1117538"/>
                </a:cubicBezTo>
                <a:cubicBezTo>
                  <a:pt x="524450" y="1086122"/>
                  <a:pt x="507845" y="1071550"/>
                  <a:pt x="484926" y="1056980"/>
                </a:cubicBezTo>
                <a:cubicBezTo>
                  <a:pt x="429340" y="1021696"/>
                  <a:pt x="375921" y="980946"/>
                  <a:pt x="314922" y="960456"/>
                </a:cubicBezTo>
                <a:cubicBezTo>
                  <a:pt x="302830" y="956358"/>
                  <a:pt x="289476" y="950894"/>
                  <a:pt x="283881" y="923805"/>
                </a:cubicBezTo>
                <a:cubicBezTo>
                  <a:pt x="449013" y="964326"/>
                  <a:pt x="599526" y="1069958"/>
                  <a:pt x="769890" y="1063811"/>
                </a:cubicBezTo>
                <a:cubicBezTo>
                  <a:pt x="723329" y="1030346"/>
                  <a:pt x="669369" y="1028524"/>
                  <a:pt x="619738" y="1005076"/>
                </a:cubicBezTo>
                <a:cubicBezTo>
                  <a:pt x="654930" y="987546"/>
                  <a:pt x="687956" y="1005759"/>
                  <a:pt x="721344" y="1015777"/>
                </a:cubicBezTo>
                <a:cubicBezTo>
                  <a:pt x="749317" y="1023970"/>
                  <a:pt x="774583" y="1025337"/>
                  <a:pt x="777650" y="976393"/>
                </a:cubicBezTo>
                <a:cubicBezTo>
                  <a:pt x="776566" y="973205"/>
                  <a:pt x="776747" y="969107"/>
                  <a:pt x="776929" y="965238"/>
                </a:cubicBezTo>
                <a:cubicBezTo>
                  <a:pt x="767542" y="944976"/>
                  <a:pt x="752926" y="934504"/>
                  <a:pt x="735601" y="928584"/>
                </a:cubicBezTo>
                <a:cubicBezTo>
                  <a:pt x="725133" y="924942"/>
                  <a:pt x="711237" y="919478"/>
                  <a:pt x="711416" y="904909"/>
                </a:cubicBezTo>
                <a:cubicBezTo>
                  <a:pt x="711958" y="850955"/>
                  <a:pt x="678571" y="835246"/>
                  <a:pt x="645185" y="819539"/>
                </a:cubicBezTo>
                <a:cubicBezTo>
                  <a:pt x="663773" y="792676"/>
                  <a:pt x="678391" y="812481"/>
                  <a:pt x="692468" y="810433"/>
                </a:cubicBezTo>
                <a:cubicBezTo>
                  <a:pt x="701672" y="809067"/>
                  <a:pt x="709973" y="806563"/>
                  <a:pt x="709973" y="792676"/>
                </a:cubicBezTo>
                <a:cubicBezTo>
                  <a:pt x="710154" y="781065"/>
                  <a:pt x="705822" y="767861"/>
                  <a:pt x="696799" y="767635"/>
                </a:cubicBezTo>
                <a:cubicBezTo>
                  <a:pt x="640312" y="765585"/>
                  <a:pt x="609090" y="690914"/>
                  <a:pt x="550437" y="690687"/>
                </a:cubicBezTo>
                <a:cubicBezTo>
                  <a:pt x="515425" y="690687"/>
                  <a:pt x="568666" y="648572"/>
                  <a:pt x="539068" y="631042"/>
                </a:cubicBezTo>
                <a:cubicBezTo>
                  <a:pt x="532570" y="627171"/>
                  <a:pt x="556032" y="621254"/>
                  <a:pt x="566500" y="622164"/>
                </a:cubicBezTo>
                <a:cubicBezTo>
                  <a:pt x="576786" y="623074"/>
                  <a:pt x="585990" y="634229"/>
                  <a:pt x="598443" y="626261"/>
                </a:cubicBezTo>
                <a:cubicBezTo>
                  <a:pt x="605300" y="597806"/>
                  <a:pt x="587615" y="587332"/>
                  <a:pt x="572996" y="579365"/>
                </a:cubicBezTo>
                <a:cubicBezTo>
                  <a:pt x="539247" y="560925"/>
                  <a:pt x="506402" y="538615"/>
                  <a:pt x="469405" y="532013"/>
                </a:cubicBezTo>
                <a:cubicBezTo>
                  <a:pt x="456232" y="529737"/>
                  <a:pt x="488355" y="499231"/>
                  <a:pt x="494671" y="488532"/>
                </a:cubicBezTo>
                <a:cubicBezTo>
                  <a:pt x="345782" y="376071"/>
                  <a:pt x="166756" y="381762"/>
                  <a:pt x="0" y="290928"/>
                </a:cubicBezTo>
                <a:cubicBezTo>
                  <a:pt x="36817" y="273173"/>
                  <a:pt x="63887" y="286148"/>
                  <a:pt x="88973" y="288880"/>
                </a:cubicBezTo>
                <a:cubicBezTo>
                  <a:pt x="151595" y="295708"/>
                  <a:pt x="213498" y="309822"/>
                  <a:pt x="275940" y="318246"/>
                </a:cubicBezTo>
                <a:cubicBezTo>
                  <a:pt x="306620" y="322344"/>
                  <a:pt x="335134" y="337824"/>
                  <a:pt x="369424" y="313239"/>
                </a:cubicBezTo>
                <a:cubicBezTo>
                  <a:pt x="392343" y="296847"/>
                  <a:pt x="428980" y="314604"/>
                  <a:pt x="457133" y="329174"/>
                </a:cubicBezTo>
                <a:cubicBezTo>
                  <a:pt x="480414" y="341238"/>
                  <a:pt x="502612" y="344425"/>
                  <a:pt x="533474" y="329174"/>
                </a:cubicBezTo>
                <a:cubicBezTo>
                  <a:pt x="505501" y="319841"/>
                  <a:pt x="484023" y="311645"/>
                  <a:pt x="462006" y="305953"/>
                </a:cubicBezTo>
                <a:cubicBezTo>
                  <a:pt x="444501" y="301400"/>
                  <a:pt x="486189" y="282960"/>
                  <a:pt x="507484" y="285237"/>
                </a:cubicBezTo>
                <a:cubicBezTo>
                  <a:pt x="537263" y="288423"/>
                  <a:pt x="520479" y="276586"/>
                  <a:pt x="515425" y="260195"/>
                </a:cubicBezTo>
                <a:cubicBezTo>
                  <a:pt x="510012" y="242665"/>
                  <a:pt x="526074" y="237203"/>
                  <a:pt x="536180" y="240844"/>
                </a:cubicBezTo>
                <a:cubicBezTo>
                  <a:pt x="574980" y="255187"/>
                  <a:pt x="613602" y="229917"/>
                  <a:pt x="653668" y="250407"/>
                </a:cubicBezTo>
                <a:cubicBezTo>
                  <a:pt x="643561" y="199867"/>
                  <a:pt x="621723" y="177784"/>
                  <a:pt x="576064" y="170726"/>
                </a:cubicBezTo>
                <a:cubicBezTo>
                  <a:pt x="558919" y="167996"/>
                  <a:pt x="541053" y="172093"/>
                  <a:pt x="526254" y="157522"/>
                </a:cubicBezTo>
                <a:cubicBezTo>
                  <a:pt x="517771" y="149101"/>
                  <a:pt x="508207" y="139084"/>
                  <a:pt x="514884" y="123603"/>
                </a:cubicBezTo>
                <a:cubicBezTo>
                  <a:pt x="519577" y="112674"/>
                  <a:pt x="529684" y="112674"/>
                  <a:pt x="537985" y="116318"/>
                </a:cubicBezTo>
                <a:cubicBezTo>
                  <a:pt x="575162" y="132483"/>
                  <a:pt x="613963" y="138400"/>
                  <a:pt x="652764" y="144320"/>
                </a:cubicBezTo>
                <a:cubicBezTo>
                  <a:pt x="658720" y="145230"/>
                  <a:pt x="665397" y="148191"/>
                  <a:pt x="672075" y="133164"/>
                </a:cubicBezTo>
                <a:cubicBezTo>
                  <a:pt x="599526" y="108805"/>
                  <a:pt x="530585" y="74202"/>
                  <a:pt x="456051" y="60770"/>
                </a:cubicBezTo>
                <a:cubicBezTo>
                  <a:pt x="457133" y="54397"/>
                  <a:pt x="458215" y="48022"/>
                  <a:pt x="459299" y="41649"/>
                </a:cubicBezTo>
                <a:cubicBezTo>
                  <a:pt x="517591" y="50753"/>
                  <a:pt x="575884" y="59859"/>
                  <a:pt x="649515" y="71243"/>
                </a:cubicBezTo>
                <a:cubicBezTo>
                  <a:pt x="604218" y="35045"/>
                  <a:pt x="561446" y="47111"/>
                  <a:pt x="527879" y="15013"/>
                </a:cubicBezTo>
                <a:cubicBezTo>
                  <a:pt x="534195" y="2833"/>
                  <a:pt x="541820" y="-241"/>
                  <a:pt x="549716" y="1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7853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49EBAC-A4B6-CDAC-4353-25196563A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nl-NL" i="1" dirty="0">
                <a:solidFill>
                  <a:srgbClr val="000000"/>
                </a:solidFill>
                <a:latin typeface="Ink Free" panose="03080402000500000000" pitchFamily="66" charset="0"/>
                <a:cs typeface="Calibri Light"/>
              </a:rPr>
              <a:t>Nog op de planning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213CAA2-B36E-8EDC-5F6C-A8EFC27A7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5105400" cy="384366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z="2000" i="1" dirty="0">
                <a:latin typeface="Ink Free" panose="03080402000500000000" pitchFamily="66" charset="0"/>
                <a:cs typeface="Calibri"/>
              </a:rPr>
              <a:t>Vormingen op congres</a:t>
            </a:r>
          </a:p>
          <a:p>
            <a:r>
              <a:rPr lang="nl-NL" sz="2000" i="1" dirty="0">
                <a:latin typeface="Ink Free" panose="03080402000500000000" pitchFamily="66" charset="0"/>
                <a:cs typeface="Calibri"/>
              </a:rPr>
              <a:t>Teambuilding in juni</a:t>
            </a:r>
          </a:p>
          <a:p>
            <a:r>
              <a:rPr lang="nl-NL" sz="2000" i="1" dirty="0">
                <a:latin typeface="Ink Free" panose="03080402000500000000" pitchFamily="66" charset="0"/>
                <a:cs typeface="Calibri"/>
              </a:rPr>
              <a:t>IC en HAC teams in gang zetten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A27F3F-4EAE-04C7-48BF-B728DF5071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37" r="6837"/>
          <a:stretch/>
        </p:blipFill>
        <p:spPr>
          <a:xfrm>
            <a:off x="4999744" y="-5"/>
            <a:ext cx="7190996" cy="5558342"/>
          </a:xfrm>
          <a:custGeom>
            <a:avLst/>
            <a:gdLst/>
            <a:ahLst/>
            <a:cxnLst/>
            <a:rect l="l" t="t" r="r" b="b"/>
            <a:pathLst>
              <a:path w="4579876" h="3536502">
                <a:moveTo>
                  <a:pt x="457312" y="0"/>
                </a:moveTo>
                <a:lnTo>
                  <a:pt x="4579876" y="0"/>
                </a:lnTo>
                <a:lnTo>
                  <a:pt x="4579876" y="3057029"/>
                </a:lnTo>
                <a:lnTo>
                  <a:pt x="4508441" y="3086568"/>
                </a:lnTo>
                <a:cubicBezTo>
                  <a:pt x="4391572" y="3126663"/>
                  <a:pt x="4301124" y="3221848"/>
                  <a:pt x="4183947" y="3271738"/>
                </a:cubicBezTo>
                <a:cubicBezTo>
                  <a:pt x="4099090" y="3307854"/>
                  <a:pt x="4017967" y="3354374"/>
                  <a:pt x="3930625" y="3387123"/>
                </a:cubicBezTo>
                <a:cubicBezTo>
                  <a:pt x="3723932" y="3464557"/>
                  <a:pt x="3513195" y="3526689"/>
                  <a:pt x="3290337" y="3535564"/>
                </a:cubicBezTo>
                <a:cubicBezTo>
                  <a:pt x="3106332" y="3542605"/>
                  <a:pt x="1510274" y="3535872"/>
                  <a:pt x="861903" y="2528615"/>
                </a:cubicBezTo>
                <a:cubicBezTo>
                  <a:pt x="849470" y="2523717"/>
                  <a:pt x="835485" y="2510862"/>
                  <a:pt x="831133" y="2498619"/>
                </a:cubicBezTo>
                <a:cubicBezTo>
                  <a:pt x="810307" y="2441385"/>
                  <a:pt x="759333" y="2416594"/>
                  <a:pt x="713333" y="2385682"/>
                </a:cubicBezTo>
                <a:cubicBezTo>
                  <a:pt x="672925" y="2358442"/>
                  <a:pt x="630030" y="2329978"/>
                  <a:pt x="613246" y="2284067"/>
                </a:cubicBezTo>
                <a:cubicBezTo>
                  <a:pt x="591179" y="2222855"/>
                  <a:pt x="653963" y="2273050"/>
                  <a:pt x="665465" y="2249789"/>
                </a:cubicBezTo>
                <a:cubicBezTo>
                  <a:pt x="641532" y="2217960"/>
                  <a:pt x="604543" y="2188882"/>
                  <a:pt x="594908" y="2152767"/>
                </a:cubicBezTo>
                <a:cubicBezTo>
                  <a:pt x="559787" y="2022383"/>
                  <a:pt x="483946" y="1927503"/>
                  <a:pt x="370497" y="1853742"/>
                </a:cubicBezTo>
                <a:cubicBezTo>
                  <a:pt x="337861" y="1832624"/>
                  <a:pt x="316415" y="1794059"/>
                  <a:pt x="271969" y="1787940"/>
                </a:cubicBezTo>
                <a:cubicBezTo>
                  <a:pt x="173127" y="1774472"/>
                  <a:pt x="204209" y="1669186"/>
                  <a:pt x="151990" y="1622358"/>
                </a:cubicBezTo>
                <a:cubicBezTo>
                  <a:pt x="142044" y="1613481"/>
                  <a:pt x="133031" y="1596037"/>
                  <a:pt x="134895" y="1584102"/>
                </a:cubicBezTo>
                <a:cubicBezTo>
                  <a:pt x="137691" y="1566959"/>
                  <a:pt x="149504" y="1550739"/>
                  <a:pt x="159450" y="1535435"/>
                </a:cubicBezTo>
                <a:cubicBezTo>
                  <a:pt x="169708" y="1520133"/>
                  <a:pt x="185247" y="1506664"/>
                  <a:pt x="177788" y="1486465"/>
                </a:cubicBezTo>
                <a:cubicBezTo>
                  <a:pt x="174683" y="1478202"/>
                  <a:pt x="176855" y="1449432"/>
                  <a:pt x="153856" y="1472079"/>
                </a:cubicBezTo>
                <a:cubicBezTo>
                  <a:pt x="90760" y="1534212"/>
                  <a:pt x="54082" y="1475449"/>
                  <a:pt x="0" y="1447289"/>
                </a:cubicBezTo>
                <a:cubicBezTo>
                  <a:pt x="43515" y="1418212"/>
                  <a:pt x="82677" y="1397707"/>
                  <a:pt x="89205" y="1354247"/>
                </a:cubicBezTo>
                <a:cubicBezTo>
                  <a:pt x="102570" y="1264569"/>
                  <a:pt x="159758" y="1223557"/>
                  <a:pt x="246479" y="1215599"/>
                </a:cubicBezTo>
                <a:cubicBezTo>
                  <a:pt x="214465" y="1128983"/>
                  <a:pt x="214465" y="1128983"/>
                  <a:pt x="317968" y="1117045"/>
                </a:cubicBezTo>
                <a:cubicBezTo>
                  <a:pt x="278183" y="1061955"/>
                  <a:pt x="278183" y="1047876"/>
                  <a:pt x="326362" y="1028900"/>
                </a:cubicBezTo>
                <a:cubicBezTo>
                  <a:pt x="372673" y="1010841"/>
                  <a:pt x="423957" y="1004720"/>
                  <a:pt x="466852" y="976870"/>
                </a:cubicBezTo>
                <a:cubicBezTo>
                  <a:pt x="427377" y="906475"/>
                  <a:pt x="416188" y="824756"/>
                  <a:pt x="334754" y="790475"/>
                </a:cubicBezTo>
                <a:cubicBezTo>
                  <a:pt x="322010" y="785272"/>
                  <a:pt x="313307" y="764154"/>
                  <a:pt x="321386" y="751912"/>
                </a:cubicBezTo>
                <a:cubicBezTo>
                  <a:pt x="350915" y="707534"/>
                  <a:pt x="308644" y="623365"/>
                  <a:pt x="400645" y="613877"/>
                </a:cubicBezTo>
                <a:cubicBezTo>
                  <a:pt x="412147" y="612959"/>
                  <a:pt x="422716" y="603776"/>
                  <a:pt x="413701" y="591839"/>
                </a:cubicBezTo>
                <a:cubicBezTo>
                  <a:pt x="382618" y="550216"/>
                  <a:pt x="420228" y="552969"/>
                  <a:pt x="442917" y="547767"/>
                </a:cubicBezTo>
                <a:cubicBezTo>
                  <a:pt x="470271" y="541341"/>
                  <a:pt x="501353" y="559703"/>
                  <a:pt x="526840" y="537055"/>
                </a:cubicBezTo>
                <a:cubicBezTo>
                  <a:pt x="520932" y="513181"/>
                  <a:pt x="498866" y="513487"/>
                  <a:pt x="483325" y="505836"/>
                </a:cubicBezTo>
                <a:cubicBezTo>
                  <a:pt x="437946" y="483799"/>
                  <a:pt x="400956" y="457479"/>
                  <a:pt x="398780" y="400243"/>
                </a:cubicBezTo>
                <a:cubicBezTo>
                  <a:pt x="397229" y="354028"/>
                  <a:pt x="392255" y="313323"/>
                  <a:pt x="455041" y="299242"/>
                </a:cubicBezTo>
                <a:cubicBezTo>
                  <a:pt x="481149" y="293426"/>
                  <a:pt x="473687" y="260067"/>
                  <a:pt x="458769" y="243538"/>
                </a:cubicBezTo>
                <a:cubicBezTo>
                  <a:pt x="432038" y="214157"/>
                  <a:pt x="409972" y="174981"/>
                  <a:pt x="363969" y="172227"/>
                </a:cubicBezTo>
                <a:cubicBezTo>
                  <a:pt x="335995" y="170391"/>
                  <a:pt x="314549" y="158146"/>
                  <a:pt x="292481" y="144069"/>
                </a:cubicBezTo>
                <a:cubicBezTo>
                  <a:pt x="276630" y="133966"/>
                  <a:pt x="257670" y="125398"/>
                  <a:pt x="259534" y="103668"/>
                </a:cubicBezTo>
                <a:cubicBezTo>
                  <a:pt x="261399" y="82855"/>
                  <a:pt x="279736" y="74286"/>
                  <a:pt x="298387" y="70001"/>
                </a:cubicBezTo>
                <a:cubicBezTo>
                  <a:pt x="345011" y="59672"/>
                  <a:pt x="389535" y="45726"/>
                  <a:pt x="430782" y="19902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8651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092EE4-EEF3-3AE3-EF1D-173D48A2C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nl-NL" i="1" dirty="0" err="1">
                <a:latin typeface="Ink Free" panose="03080402000500000000" pitchFamily="66" charset="0"/>
                <a:cs typeface="Calibri Light"/>
              </a:rPr>
              <a:t>Vover</a:t>
            </a:r>
            <a:r>
              <a:rPr lang="nl-NL" i="1" dirty="0">
                <a:latin typeface="Ink Free" panose="03080402000500000000" pitchFamily="66" charset="0"/>
                <a:cs typeface="Calibri Light"/>
              </a:rPr>
              <a:t>-reflectie</a:t>
            </a:r>
            <a:endParaRPr lang="nl-NL" i="1" dirty="0">
              <a:latin typeface="Ink Free" panose="03080402000500000000" pitchFamily="66" charset="0"/>
            </a:endParaRPr>
          </a:p>
        </p:txBody>
      </p:sp>
      <p:graphicFrame>
        <p:nvGraphicFramePr>
          <p:cNvPr id="11" name="Tijdelijke aanduiding voor inhoud 2">
            <a:extLst>
              <a:ext uri="{FF2B5EF4-FFF2-40B4-BE49-F238E27FC236}">
                <a16:creationId xmlns:a16="http://schemas.microsoft.com/office/drawing/2014/main" id="{C594EA38-774A-2AE7-CEC8-A0951A965F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6227705"/>
              </p:ext>
            </p:extLst>
          </p:nvPr>
        </p:nvGraphicFramePr>
        <p:xfrm>
          <a:off x="6036117" y="2048969"/>
          <a:ext cx="5727113" cy="4366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" name="Picture 6">
            <a:extLst>
              <a:ext uri="{FF2B5EF4-FFF2-40B4-BE49-F238E27FC236}">
                <a16:creationId xmlns:a16="http://schemas.microsoft.com/office/drawing/2014/main" id="{6795C06E-7F31-0C54-5C51-4A14A8D13B3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9549" t="28685" r="29178" b="-398"/>
          <a:stretch/>
        </p:blipFill>
        <p:spPr>
          <a:xfrm>
            <a:off x="518595" y="1346285"/>
            <a:ext cx="5322562" cy="4165077"/>
          </a:xfrm>
          <a:custGeom>
            <a:avLst/>
            <a:gdLst/>
            <a:ahLst/>
            <a:cxnLst/>
            <a:rect l="l" t="t" r="r" b="b"/>
            <a:pathLst>
              <a:path w="3458367" h="3476265">
                <a:moveTo>
                  <a:pt x="549716" y="15"/>
                </a:moveTo>
                <a:cubicBezTo>
                  <a:pt x="557611" y="271"/>
                  <a:pt x="565778" y="3856"/>
                  <a:pt x="573176" y="4995"/>
                </a:cubicBezTo>
                <a:cubicBezTo>
                  <a:pt x="736504" y="30493"/>
                  <a:pt x="899830" y="58040"/>
                  <a:pt x="1063336" y="82398"/>
                </a:cubicBezTo>
                <a:cubicBezTo>
                  <a:pt x="1216195" y="105163"/>
                  <a:pt x="1370136" y="110398"/>
                  <a:pt x="1523717" y="122237"/>
                </a:cubicBezTo>
                <a:cubicBezTo>
                  <a:pt x="1709602" y="136580"/>
                  <a:pt x="1895127" y="156841"/>
                  <a:pt x="2079929" y="188711"/>
                </a:cubicBezTo>
                <a:cubicBezTo>
                  <a:pt x="2208244" y="211023"/>
                  <a:pt x="2337823" y="226502"/>
                  <a:pt x="2467943" y="208745"/>
                </a:cubicBezTo>
                <a:cubicBezTo>
                  <a:pt x="2474439" y="207834"/>
                  <a:pt x="2481839" y="204876"/>
                  <a:pt x="2487253" y="207834"/>
                </a:cubicBezTo>
                <a:cubicBezTo>
                  <a:pt x="2550419" y="241073"/>
                  <a:pt x="2619357" y="217168"/>
                  <a:pt x="2684869" y="238113"/>
                </a:cubicBezTo>
                <a:cubicBezTo>
                  <a:pt x="2668085" y="318930"/>
                  <a:pt x="2596077" y="312327"/>
                  <a:pt x="2555471" y="368331"/>
                </a:cubicBezTo>
                <a:cubicBezTo>
                  <a:pt x="2621704" y="390639"/>
                  <a:pt x="2681259" y="413178"/>
                  <a:pt x="2741717" y="430023"/>
                </a:cubicBezTo>
                <a:cubicBezTo>
                  <a:pt x="2805785" y="447780"/>
                  <a:pt x="2860106" y="495816"/>
                  <a:pt x="2922728" y="517216"/>
                </a:cubicBezTo>
                <a:cubicBezTo>
                  <a:pt x="2936085" y="521769"/>
                  <a:pt x="2952146" y="537704"/>
                  <a:pt x="2956838" y="553184"/>
                </a:cubicBezTo>
                <a:cubicBezTo>
                  <a:pt x="2971997" y="603269"/>
                  <a:pt x="3274647" y="743732"/>
                  <a:pt x="3238914" y="788350"/>
                </a:cubicBezTo>
                <a:cubicBezTo>
                  <a:pt x="3224116" y="806791"/>
                  <a:pt x="3204986" y="819994"/>
                  <a:pt x="3184953" y="838207"/>
                </a:cubicBezTo>
                <a:cubicBezTo>
                  <a:pt x="3215093" y="872582"/>
                  <a:pt x="3249020" y="887608"/>
                  <a:pt x="3285115" y="897852"/>
                </a:cubicBezTo>
                <a:cubicBezTo>
                  <a:pt x="3295944" y="901039"/>
                  <a:pt x="3306591" y="907413"/>
                  <a:pt x="3307674" y="922894"/>
                </a:cubicBezTo>
                <a:cubicBezTo>
                  <a:pt x="3308757" y="939056"/>
                  <a:pt x="3297748" y="945429"/>
                  <a:pt x="3288544" y="952944"/>
                </a:cubicBezTo>
                <a:cubicBezTo>
                  <a:pt x="3275731" y="963415"/>
                  <a:pt x="3263278" y="972523"/>
                  <a:pt x="3247036" y="973888"/>
                </a:cubicBezTo>
                <a:cubicBezTo>
                  <a:pt x="3220325" y="975937"/>
                  <a:pt x="3207513" y="1005076"/>
                  <a:pt x="3191993" y="1026930"/>
                </a:cubicBezTo>
                <a:cubicBezTo>
                  <a:pt x="3183330" y="1039224"/>
                  <a:pt x="3178998" y="1064037"/>
                  <a:pt x="3194157" y="1068363"/>
                </a:cubicBezTo>
                <a:cubicBezTo>
                  <a:pt x="3230613" y="1078837"/>
                  <a:pt x="3227725" y="1109114"/>
                  <a:pt x="3226824" y="1143489"/>
                </a:cubicBezTo>
                <a:cubicBezTo>
                  <a:pt x="3225560" y="1186061"/>
                  <a:pt x="3204083" y="1205638"/>
                  <a:pt x="3177734" y="1222030"/>
                </a:cubicBezTo>
                <a:cubicBezTo>
                  <a:pt x="3168711" y="1227720"/>
                  <a:pt x="3155898" y="1227493"/>
                  <a:pt x="3152469" y="1245250"/>
                </a:cubicBezTo>
                <a:cubicBezTo>
                  <a:pt x="3167267" y="1262097"/>
                  <a:pt x="3185314" y="1248439"/>
                  <a:pt x="3201197" y="1253218"/>
                </a:cubicBezTo>
                <a:cubicBezTo>
                  <a:pt x="3214370" y="1257088"/>
                  <a:pt x="3236208" y="1255040"/>
                  <a:pt x="3218160" y="1286000"/>
                </a:cubicBezTo>
                <a:cubicBezTo>
                  <a:pt x="3212926" y="1294878"/>
                  <a:pt x="3219062" y="1301709"/>
                  <a:pt x="3225741" y="1302392"/>
                </a:cubicBezTo>
                <a:cubicBezTo>
                  <a:pt x="3279159" y="1309449"/>
                  <a:pt x="3254615" y="1372054"/>
                  <a:pt x="3271761" y="1405063"/>
                </a:cubicBezTo>
                <a:cubicBezTo>
                  <a:pt x="3276452" y="1414169"/>
                  <a:pt x="3271399" y="1429877"/>
                  <a:pt x="3263999" y="1433747"/>
                </a:cubicBezTo>
                <a:cubicBezTo>
                  <a:pt x="3216716" y="1459245"/>
                  <a:pt x="3210220" y="1520028"/>
                  <a:pt x="3187299" y="1572389"/>
                </a:cubicBezTo>
                <a:cubicBezTo>
                  <a:pt x="3212205" y="1593104"/>
                  <a:pt x="3241982" y="1597657"/>
                  <a:pt x="3268872" y="1611089"/>
                </a:cubicBezTo>
                <a:cubicBezTo>
                  <a:pt x="3296846" y="1625204"/>
                  <a:pt x="3296846" y="1635676"/>
                  <a:pt x="3273746" y="1676653"/>
                </a:cubicBezTo>
                <a:cubicBezTo>
                  <a:pt x="3333842" y="1685532"/>
                  <a:pt x="3333842" y="1685532"/>
                  <a:pt x="3315254" y="1749957"/>
                </a:cubicBezTo>
                <a:cubicBezTo>
                  <a:pt x="3365607" y="1755877"/>
                  <a:pt x="3398812" y="1786382"/>
                  <a:pt x="3406572" y="1853085"/>
                </a:cubicBezTo>
                <a:cubicBezTo>
                  <a:pt x="3410362" y="1885411"/>
                  <a:pt x="3433101" y="1900663"/>
                  <a:pt x="3458367" y="1922291"/>
                </a:cubicBezTo>
                <a:cubicBezTo>
                  <a:pt x="3426966" y="1943236"/>
                  <a:pt x="3405669" y="1986945"/>
                  <a:pt x="3369034" y="1940730"/>
                </a:cubicBezTo>
                <a:cubicBezTo>
                  <a:pt x="3355680" y="1923885"/>
                  <a:pt x="3356941" y="1945284"/>
                  <a:pt x="3355138" y="1951430"/>
                </a:cubicBezTo>
                <a:cubicBezTo>
                  <a:pt x="3350807" y="1966455"/>
                  <a:pt x="3359830" y="1976472"/>
                  <a:pt x="3365786" y="1987854"/>
                </a:cubicBezTo>
                <a:cubicBezTo>
                  <a:pt x="3371561" y="1999237"/>
                  <a:pt x="3378420" y="2011302"/>
                  <a:pt x="3380043" y="2024054"/>
                </a:cubicBezTo>
                <a:cubicBezTo>
                  <a:pt x="3381125" y="2032931"/>
                  <a:pt x="3375892" y="2045905"/>
                  <a:pt x="3370117" y="2052509"/>
                </a:cubicBezTo>
                <a:cubicBezTo>
                  <a:pt x="3339797" y="2087340"/>
                  <a:pt x="3357844" y="2165652"/>
                  <a:pt x="3300454" y="2175670"/>
                </a:cubicBezTo>
                <a:cubicBezTo>
                  <a:pt x="3274647" y="2180221"/>
                  <a:pt x="3262195" y="2208906"/>
                  <a:pt x="3243246" y="2224614"/>
                </a:cubicBezTo>
                <a:cubicBezTo>
                  <a:pt x="3177374" y="2279478"/>
                  <a:pt x="3133338" y="2350051"/>
                  <a:pt x="3112946" y="2447031"/>
                </a:cubicBezTo>
                <a:cubicBezTo>
                  <a:pt x="3107352" y="2473894"/>
                  <a:pt x="3085875" y="2495522"/>
                  <a:pt x="3071979" y="2519197"/>
                </a:cubicBezTo>
                <a:cubicBezTo>
                  <a:pt x="3078657" y="2536499"/>
                  <a:pt x="3115112" y="2499164"/>
                  <a:pt x="3102298" y="2544694"/>
                </a:cubicBezTo>
                <a:cubicBezTo>
                  <a:pt x="3092553" y="2578843"/>
                  <a:pt x="3067647" y="2600014"/>
                  <a:pt x="3044185" y="2620276"/>
                </a:cubicBezTo>
                <a:cubicBezTo>
                  <a:pt x="3017476" y="2643268"/>
                  <a:pt x="2987879" y="2661708"/>
                  <a:pt x="2975787" y="2704279"/>
                </a:cubicBezTo>
                <a:cubicBezTo>
                  <a:pt x="2973260" y="2713386"/>
                  <a:pt x="2965140" y="2722947"/>
                  <a:pt x="2957921" y="2726591"/>
                </a:cubicBezTo>
                <a:cubicBezTo>
                  <a:pt x="2581458" y="3475797"/>
                  <a:pt x="1654740" y="3480805"/>
                  <a:pt x="1547901" y="3475568"/>
                </a:cubicBezTo>
                <a:cubicBezTo>
                  <a:pt x="1418503" y="3468966"/>
                  <a:pt x="1296143" y="3422753"/>
                  <a:pt x="1176132" y="3365156"/>
                </a:cubicBezTo>
                <a:cubicBezTo>
                  <a:pt x="1125418" y="3340797"/>
                  <a:pt x="1078316" y="3306195"/>
                  <a:pt x="1029045" y="3279332"/>
                </a:cubicBezTo>
                <a:cubicBezTo>
                  <a:pt x="961009" y="3242223"/>
                  <a:pt x="908492" y="3171424"/>
                  <a:pt x="840634" y="3141601"/>
                </a:cubicBezTo>
                <a:cubicBezTo>
                  <a:pt x="770793" y="3110867"/>
                  <a:pt x="711057" y="3054638"/>
                  <a:pt x="639229" y="3030734"/>
                </a:cubicBezTo>
                <a:cubicBezTo>
                  <a:pt x="601330" y="3017985"/>
                  <a:pt x="564695" y="2994993"/>
                  <a:pt x="570649" y="2929200"/>
                </a:cubicBezTo>
                <a:cubicBezTo>
                  <a:pt x="572274" y="2910532"/>
                  <a:pt x="562349" y="2895282"/>
                  <a:pt x="546647" y="2900745"/>
                </a:cubicBezTo>
                <a:cubicBezTo>
                  <a:pt x="516690" y="2910989"/>
                  <a:pt x="503154" y="2883898"/>
                  <a:pt x="486550" y="2863636"/>
                </a:cubicBezTo>
                <a:cubicBezTo>
                  <a:pt x="456953" y="2827667"/>
                  <a:pt x="428801" y="2789422"/>
                  <a:pt x="381697" y="2783503"/>
                </a:cubicBezTo>
                <a:cubicBezTo>
                  <a:pt x="390720" y="2755272"/>
                  <a:pt x="406060" y="2759371"/>
                  <a:pt x="420137" y="2765290"/>
                </a:cubicBezTo>
                <a:cubicBezTo>
                  <a:pt x="457133" y="2780772"/>
                  <a:pt x="493769" y="2798300"/>
                  <a:pt x="530765" y="2813781"/>
                </a:cubicBezTo>
                <a:cubicBezTo>
                  <a:pt x="554948" y="2823799"/>
                  <a:pt x="578952" y="2837912"/>
                  <a:pt x="611257" y="2826755"/>
                </a:cubicBezTo>
                <a:cubicBezTo>
                  <a:pt x="583463" y="2769843"/>
                  <a:pt x="536180" y="2759598"/>
                  <a:pt x="497920" y="2742071"/>
                </a:cubicBezTo>
                <a:cubicBezTo>
                  <a:pt x="450096" y="2719988"/>
                  <a:pt x="421942" y="2678326"/>
                  <a:pt x="388193" y="2631885"/>
                </a:cubicBezTo>
                <a:cubicBezTo>
                  <a:pt x="423386" y="2620730"/>
                  <a:pt x="445223" y="2654879"/>
                  <a:pt x="472834" y="2653056"/>
                </a:cubicBezTo>
                <a:cubicBezTo>
                  <a:pt x="474279" y="2647140"/>
                  <a:pt x="476804" y="2638488"/>
                  <a:pt x="476444" y="2638259"/>
                </a:cubicBezTo>
                <a:cubicBezTo>
                  <a:pt x="431326" y="2612763"/>
                  <a:pt x="410211" y="2564956"/>
                  <a:pt x="403173" y="2507131"/>
                </a:cubicBezTo>
                <a:cubicBezTo>
                  <a:pt x="399563" y="2477310"/>
                  <a:pt x="383140" y="2467976"/>
                  <a:pt x="366897" y="2454316"/>
                </a:cubicBezTo>
                <a:cubicBezTo>
                  <a:pt x="310230" y="2405826"/>
                  <a:pt x="250314" y="2361890"/>
                  <a:pt x="203752" y="2295188"/>
                </a:cubicBezTo>
                <a:cubicBezTo>
                  <a:pt x="257532" y="2304066"/>
                  <a:pt x="300665" y="2347547"/>
                  <a:pt x="358597" y="2366215"/>
                </a:cubicBezTo>
                <a:cubicBezTo>
                  <a:pt x="312577" y="2292910"/>
                  <a:pt x="253020" y="2255803"/>
                  <a:pt x="198698" y="2211409"/>
                </a:cubicBezTo>
                <a:cubicBezTo>
                  <a:pt x="173974" y="2191149"/>
                  <a:pt x="151055" y="2165197"/>
                  <a:pt x="121097" y="2154269"/>
                </a:cubicBezTo>
                <a:cubicBezTo>
                  <a:pt x="110448" y="2150400"/>
                  <a:pt x="92943" y="2142204"/>
                  <a:pt x="101425" y="2120577"/>
                </a:cubicBezTo>
                <a:cubicBezTo>
                  <a:pt x="108643" y="2102593"/>
                  <a:pt x="122900" y="2108055"/>
                  <a:pt x="135895" y="2113292"/>
                </a:cubicBezTo>
                <a:cubicBezTo>
                  <a:pt x="167116" y="2126269"/>
                  <a:pt x="199421" y="2126495"/>
                  <a:pt x="241652" y="2126269"/>
                </a:cubicBezTo>
                <a:cubicBezTo>
                  <a:pt x="206279" y="2066851"/>
                  <a:pt x="141489" y="2084608"/>
                  <a:pt x="111170" y="2022231"/>
                </a:cubicBezTo>
                <a:cubicBezTo>
                  <a:pt x="149069" y="2011302"/>
                  <a:pt x="178305" y="2033841"/>
                  <a:pt x="208987" y="2038166"/>
                </a:cubicBezTo>
                <a:cubicBezTo>
                  <a:pt x="236777" y="2042036"/>
                  <a:pt x="243636" y="2031565"/>
                  <a:pt x="237139" y="1997188"/>
                </a:cubicBezTo>
                <a:cubicBezTo>
                  <a:pt x="227034" y="1943690"/>
                  <a:pt x="242193" y="1916371"/>
                  <a:pt x="282618" y="1930941"/>
                </a:cubicBezTo>
                <a:cubicBezTo>
                  <a:pt x="320155" y="1944601"/>
                  <a:pt x="324125" y="1924568"/>
                  <a:pt x="314019" y="1894062"/>
                </a:cubicBezTo>
                <a:cubicBezTo>
                  <a:pt x="299582" y="1849671"/>
                  <a:pt x="316004" y="1815295"/>
                  <a:pt x="327194" y="1777960"/>
                </a:cubicBezTo>
                <a:cubicBezTo>
                  <a:pt x="344339" y="1721045"/>
                  <a:pt x="337121" y="1693272"/>
                  <a:pt x="300123" y="1650929"/>
                </a:cubicBezTo>
                <a:cubicBezTo>
                  <a:pt x="279370" y="1627251"/>
                  <a:pt x="256992" y="1607219"/>
                  <a:pt x="226852" y="1586731"/>
                </a:cubicBezTo>
                <a:cubicBezTo>
                  <a:pt x="296334" y="1575576"/>
                  <a:pt x="223423" y="1538013"/>
                  <a:pt x="247968" y="1514564"/>
                </a:cubicBezTo>
                <a:cubicBezTo>
                  <a:pt x="297056" y="1505003"/>
                  <a:pt x="337121" y="1579673"/>
                  <a:pt x="403895" y="1558274"/>
                </a:cubicBezTo>
                <a:cubicBezTo>
                  <a:pt x="321420" y="1493619"/>
                  <a:pt x="230281" y="1472448"/>
                  <a:pt x="170546" y="1386396"/>
                </a:cubicBezTo>
                <a:cubicBezTo>
                  <a:pt x="184261" y="1366817"/>
                  <a:pt x="197977" y="1385030"/>
                  <a:pt x="209707" y="1377746"/>
                </a:cubicBezTo>
                <a:cubicBezTo>
                  <a:pt x="209346" y="1373192"/>
                  <a:pt x="210250" y="1366362"/>
                  <a:pt x="208083" y="1364314"/>
                </a:cubicBezTo>
                <a:cubicBezTo>
                  <a:pt x="163508" y="1317416"/>
                  <a:pt x="162784" y="1316279"/>
                  <a:pt x="210610" y="1281675"/>
                </a:cubicBezTo>
                <a:cubicBezTo>
                  <a:pt x="227394" y="1269609"/>
                  <a:pt x="225950" y="1258909"/>
                  <a:pt x="217108" y="1243657"/>
                </a:cubicBezTo>
                <a:cubicBezTo>
                  <a:pt x="210790" y="1232957"/>
                  <a:pt x="203211" y="1223395"/>
                  <a:pt x="206820" y="1199947"/>
                </a:cubicBezTo>
                <a:cubicBezTo>
                  <a:pt x="232988" y="1229998"/>
                  <a:pt x="359499" y="1220208"/>
                  <a:pt x="381877" y="1217021"/>
                </a:cubicBezTo>
                <a:cubicBezTo>
                  <a:pt x="406963" y="1213607"/>
                  <a:pt x="431688" y="1199037"/>
                  <a:pt x="458035" y="1207003"/>
                </a:cubicBezTo>
                <a:cubicBezTo>
                  <a:pt x="479150" y="1213381"/>
                  <a:pt x="576966" y="1275073"/>
                  <a:pt x="590863" y="1204273"/>
                </a:cubicBezTo>
                <a:cubicBezTo>
                  <a:pt x="591585" y="1200858"/>
                  <a:pt x="631107" y="1208826"/>
                  <a:pt x="652403" y="1212696"/>
                </a:cubicBezTo>
                <a:cubicBezTo>
                  <a:pt x="671172" y="1215883"/>
                  <a:pt x="692288" y="1229998"/>
                  <a:pt x="704920" y="1201769"/>
                </a:cubicBezTo>
                <a:cubicBezTo>
                  <a:pt x="712320" y="1185150"/>
                  <a:pt x="681820" y="1153051"/>
                  <a:pt x="654569" y="1150320"/>
                </a:cubicBezTo>
                <a:cubicBezTo>
                  <a:pt x="630926" y="1147814"/>
                  <a:pt x="606202" y="1144172"/>
                  <a:pt x="583643" y="1151001"/>
                </a:cubicBezTo>
                <a:cubicBezTo>
                  <a:pt x="555852" y="1159198"/>
                  <a:pt x="540873" y="1145995"/>
                  <a:pt x="533111" y="1117538"/>
                </a:cubicBezTo>
                <a:cubicBezTo>
                  <a:pt x="524450" y="1086122"/>
                  <a:pt x="507845" y="1071550"/>
                  <a:pt x="484926" y="1056980"/>
                </a:cubicBezTo>
                <a:cubicBezTo>
                  <a:pt x="429340" y="1021696"/>
                  <a:pt x="375921" y="980946"/>
                  <a:pt x="314922" y="960456"/>
                </a:cubicBezTo>
                <a:cubicBezTo>
                  <a:pt x="302830" y="956358"/>
                  <a:pt x="289476" y="950894"/>
                  <a:pt x="283881" y="923805"/>
                </a:cubicBezTo>
                <a:cubicBezTo>
                  <a:pt x="449013" y="964326"/>
                  <a:pt x="599526" y="1069958"/>
                  <a:pt x="769890" y="1063811"/>
                </a:cubicBezTo>
                <a:cubicBezTo>
                  <a:pt x="723329" y="1030346"/>
                  <a:pt x="669369" y="1028524"/>
                  <a:pt x="619738" y="1005076"/>
                </a:cubicBezTo>
                <a:cubicBezTo>
                  <a:pt x="654930" y="987546"/>
                  <a:pt x="687956" y="1005759"/>
                  <a:pt x="721344" y="1015777"/>
                </a:cubicBezTo>
                <a:cubicBezTo>
                  <a:pt x="749317" y="1023970"/>
                  <a:pt x="774583" y="1025337"/>
                  <a:pt x="777650" y="976393"/>
                </a:cubicBezTo>
                <a:cubicBezTo>
                  <a:pt x="776566" y="973205"/>
                  <a:pt x="776747" y="969107"/>
                  <a:pt x="776929" y="965238"/>
                </a:cubicBezTo>
                <a:cubicBezTo>
                  <a:pt x="767542" y="944976"/>
                  <a:pt x="752926" y="934504"/>
                  <a:pt x="735601" y="928584"/>
                </a:cubicBezTo>
                <a:cubicBezTo>
                  <a:pt x="725133" y="924942"/>
                  <a:pt x="711237" y="919478"/>
                  <a:pt x="711416" y="904909"/>
                </a:cubicBezTo>
                <a:cubicBezTo>
                  <a:pt x="711958" y="850955"/>
                  <a:pt x="678571" y="835246"/>
                  <a:pt x="645185" y="819539"/>
                </a:cubicBezTo>
                <a:cubicBezTo>
                  <a:pt x="663773" y="792676"/>
                  <a:pt x="678391" y="812481"/>
                  <a:pt x="692468" y="810433"/>
                </a:cubicBezTo>
                <a:cubicBezTo>
                  <a:pt x="701672" y="809067"/>
                  <a:pt x="709973" y="806563"/>
                  <a:pt x="709973" y="792676"/>
                </a:cubicBezTo>
                <a:cubicBezTo>
                  <a:pt x="710154" y="781065"/>
                  <a:pt x="705822" y="767861"/>
                  <a:pt x="696799" y="767635"/>
                </a:cubicBezTo>
                <a:cubicBezTo>
                  <a:pt x="640312" y="765585"/>
                  <a:pt x="609090" y="690914"/>
                  <a:pt x="550437" y="690687"/>
                </a:cubicBezTo>
                <a:cubicBezTo>
                  <a:pt x="515425" y="690687"/>
                  <a:pt x="568666" y="648572"/>
                  <a:pt x="539068" y="631042"/>
                </a:cubicBezTo>
                <a:cubicBezTo>
                  <a:pt x="532570" y="627171"/>
                  <a:pt x="556032" y="621254"/>
                  <a:pt x="566500" y="622164"/>
                </a:cubicBezTo>
                <a:cubicBezTo>
                  <a:pt x="576786" y="623074"/>
                  <a:pt x="585990" y="634229"/>
                  <a:pt x="598443" y="626261"/>
                </a:cubicBezTo>
                <a:cubicBezTo>
                  <a:pt x="605300" y="597806"/>
                  <a:pt x="587615" y="587332"/>
                  <a:pt x="572996" y="579365"/>
                </a:cubicBezTo>
                <a:cubicBezTo>
                  <a:pt x="539247" y="560925"/>
                  <a:pt x="506402" y="538615"/>
                  <a:pt x="469405" y="532013"/>
                </a:cubicBezTo>
                <a:cubicBezTo>
                  <a:pt x="456232" y="529737"/>
                  <a:pt x="488355" y="499231"/>
                  <a:pt x="494671" y="488532"/>
                </a:cubicBezTo>
                <a:cubicBezTo>
                  <a:pt x="345782" y="376071"/>
                  <a:pt x="166756" y="381762"/>
                  <a:pt x="0" y="290928"/>
                </a:cubicBezTo>
                <a:cubicBezTo>
                  <a:pt x="36817" y="273173"/>
                  <a:pt x="63887" y="286148"/>
                  <a:pt x="88973" y="288880"/>
                </a:cubicBezTo>
                <a:cubicBezTo>
                  <a:pt x="151595" y="295708"/>
                  <a:pt x="213498" y="309822"/>
                  <a:pt x="275940" y="318246"/>
                </a:cubicBezTo>
                <a:cubicBezTo>
                  <a:pt x="306620" y="322344"/>
                  <a:pt x="335134" y="337824"/>
                  <a:pt x="369424" y="313239"/>
                </a:cubicBezTo>
                <a:cubicBezTo>
                  <a:pt x="392343" y="296847"/>
                  <a:pt x="428980" y="314604"/>
                  <a:pt x="457133" y="329174"/>
                </a:cubicBezTo>
                <a:cubicBezTo>
                  <a:pt x="480414" y="341238"/>
                  <a:pt x="502612" y="344425"/>
                  <a:pt x="533474" y="329174"/>
                </a:cubicBezTo>
                <a:cubicBezTo>
                  <a:pt x="505501" y="319841"/>
                  <a:pt x="484023" y="311645"/>
                  <a:pt x="462006" y="305953"/>
                </a:cubicBezTo>
                <a:cubicBezTo>
                  <a:pt x="444501" y="301400"/>
                  <a:pt x="486189" y="282960"/>
                  <a:pt x="507484" y="285237"/>
                </a:cubicBezTo>
                <a:cubicBezTo>
                  <a:pt x="537263" y="288423"/>
                  <a:pt x="520479" y="276586"/>
                  <a:pt x="515425" y="260195"/>
                </a:cubicBezTo>
                <a:cubicBezTo>
                  <a:pt x="510012" y="242665"/>
                  <a:pt x="526074" y="237203"/>
                  <a:pt x="536180" y="240844"/>
                </a:cubicBezTo>
                <a:cubicBezTo>
                  <a:pt x="574980" y="255187"/>
                  <a:pt x="613602" y="229917"/>
                  <a:pt x="653668" y="250407"/>
                </a:cubicBezTo>
                <a:cubicBezTo>
                  <a:pt x="643561" y="199867"/>
                  <a:pt x="621723" y="177784"/>
                  <a:pt x="576064" y="170726"/>
                </a:cubicBezTo>
                <a:cubicBezTo>
                  <a:pt x="558919" y="167996"/>
                  <a:pt x="541053" y="172093"/>
                  <a:pt x="526254" y="157522"/>
                </a:cubicBezTo>
                <a:cubicBezTo>
                  <a:pt x="517771" y="149101"/>
                  <a:pt x="508207" y="139084"/>
                  <a:pt x="514884" y="123603"/>
                </a:cubicBezTo>
                <a:cubicBezTo>
                  <a:pt x="519577" y="112674"/>
                  <a:pt x="529684" y="112674"/>
                  <a:pt x="537985" y="116318"/>
                </a:cubicBezTo>
                <a:cubicBezTo>
                  <a:pt x="575162" y="132483"/>
                  <a:pt x="613963" y="138400"/>
                  <a:pt x="652764" y="144320"/>
                </a:cubicBezTo>
                <a:cubicBezTo>
                  <a:pt x="658720" y="145230"/>
                  <a:pt x="665397" y="148191"/>
                  <a:pt x="672075" y="133164"/>
                </a:cubicBezTo>
                <a:cubicBezTo>
                  <a:pt x="599526" y="108805"/>
                  <a:pt x="530585" y="74202"/>
                  <a:pt x="456051" y="60770"/>
                </a:cubicBezTo>
                <a:cubicBezTo>
                  <a:pt x="457133" y="54397"/>
                  <a:pt x="458215" y="48022"/>
                  <a:pt x="459299" y="41649"/>
                </a:cubicBezTo>
                <a:cubicBezTo>
                  <a:pt x="517591" y="50753"/>
                  <a:pt x="575884" y="59859"/>
                  <a:pt x="649515" y="71243"/>
                </a:cubicBezTo>
                <a:cubicBezTo>
                  <a:pt x="604218" y="35045"/>
                  <a:pt x="561446" y="47111"/>
                  <a:pt x="527879" y="15013"/>
                </a:cubicBezTo>
                <a:cubicBezTo>
                  <a:pt x="534195" y="2833"/>
                  <a:pt x="541820" y="-241"/>
                  <a:pt x="549716" y="1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62977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1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1A27F3F-4EAE-04C7-48BF-B728DF5071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80" r="6880"/>
          <a:stretch/>
        </p:blipFill>
        <p:spPr>
          <a:xfrm>
            <a:off x="10800" y="-1193326"/>
            <a:ext cx="12179939" cy="9411473"/>
          </a:xfrm>
          <a:custGeom>
            <a:avLst/>
            <a:gdLst/>
            <a:ahLst/>
            <a:cxnLst/>
            <a:rect l="l" t="t" r="r" b="b"/>
            <a:pathLst>
              <a:path w="4579876" h="3536502">
                <a:moveTo>
                  <a:pt x="457312" y="0"/>
                </a:moveTo>
                <a:lnTo>
                  <a:pt x="4579876" y="0"/>
                </a:lnTo>
                <a:lnTo>
                  <a:pt x="4579876" y="3057029"/>
                </a:lnTo>
                <a:lnTo>
                  <a:pt x="4508441" y="3086568"/>
                </a:lnTo>
                <a:cubicBezTo>
                  <a:pt x="4391572" y="3126663"/>
                  <a:pt x="4301124" y="3221848"/>
                  <a:pt x="4183947" y="3271738"/>
                </a:cubicBezTo>
                <a:cubicBezTo>
                  <a:pt x="4099090" y="3307854"/>
                  <a:pt x="4017967" y="3354374"/>
                  <a:pt x="3930625" y="3387123"/>
                </a:cubicBezTo>
                <a:cubicBezTo>
                  <a:pt x="3723932" y="3464557"/>
                  <a:pt x="3513195" y="3526689"/>
                  <a:pt x="3290337" y="3535564"/>
                </a:cubicBezTo>
                <a:cubicBezTo>
                  <a:pt x="3106332" y="3542605"/>
                  <a:pt x="1510274" y="3535872"/>
                  <a:pt x="861903" y="2528615"/>
                </a:cubicBezTo>
                <a:cubicBezTo>
                  <a:pt x="849470" y="2523717"/>
                  <a:pt x="835485" y="2510862"/>
                  <a:pt x="831133" y="2498619"/>
                </a:cubicBezTo>
                <a:cubicBezTo>
                  <a:pt x="810307" y="2441385"/>
                  <a:pt x="759333" y="2416594"/>
                  <a:pt x="713333" y="2385682"/>
                </a:cubicBezTo>
                <a:cubicBezTo>
                  <a:pt x="672925" y="2358442"/>
                  <a:pt x="630030" y="2329978"/>
                  <a:pt x="613246" y="2284067"/>
                </a:cubicBezTo>
                <a:cubicBezTo>
                  <a:pt x="591179" y="2222855"/>
                  <a:pt x="653963" y="2273050"/>
                  <a:pt x="665465" y="2249789"/>
                </a:cubicBezTo>
                <a:cubicBezTo>
                  <a:pt x="641532" y="2217960"/>
                  <a:pt x="604543" y="2188882"/>
                  <a:pt x="594908" y="2152767"/>
                </a:cubicBezTo>
                <a:cubicBezTo>
                  <a:pt x="559787" y="2022383"/>
                  <a:pt x="483946" y="1927503"/>
                  <a:pt x="370497" y="1853742"/>
                </a:cubicBezTo>
                <a:cubicBezTo>
                  <a:pt x="337861" y="1832624"/>
                  <a:pt x="316415" y="1794059"/>
                  <a:pt x="271969" y="1787940"/>
                </a:cubicBezTo>
                <a:cubicBezTo>
                  <a:pt x="173127" y="1774472"/>
                  <a:pt x="204209" y="1669186"/>
                  <a:pt x="151990" y="1622358"/>
                </a:cubicBezTo>
                <a:cubicBezTo>
                  <a:pt x="142044" y="1613481"/>
                  <a:pt x="133031" y="1596037"/>
                  <a:pt x="134895" y="1584102"/>
                </a:cubicBezTo>
                <a:cubicBezTo>
                  <a:pt x="137691" y="1566959"/>
                  <a:pt x="149504" y="1550739"/>
                  <a:pt x="159450" y="1535435"/>
                </a:cubicBezTo>
                <a:cubicBezTo>
                  <a:pt x="169708" y="1520133"/>
                  <a:pt x="185247" y="1506664"/>
                  <a:pt x="177788" y="1486465"/>
                </a:cubicBezTo>
                <a:cubicBezTo>
                  <a:pt x="174683" y="1478202"/>
                  <a:pt x="176855" y="1449432"/>
                  <a:pt x="153856" y="1472079"/>
                </a:cubicBezTo>
                <a:cubicBezTo>
                  <a:pt x="90760" y="1534212"/>
                  <a:pt x="54082" y="1475449"/>
                  <a:pt x="0" y="1447289"/>
                </a:cubicBezTo>
                <a:cubicBezTo>
                  <a:pt x="43515" y="1418212"/>
                  <a:pt x="82677" y="1397707"/>
                  <a:pt x="89205" y="1354247"/>
                </a:cubicBezTo>
                <a:cubicBezTo>
                  <a:pt x="102570" y="1264569"/>
                  <a:pt x="159758" y="1223557"/>
                  <a:pt x="246479" y="1215599"/>
                </a:cubicBezTo>
                <a:cubicBezTo>
                  <a:pt x="214465" y="1128983"/>
                  <a:pt x="214465" y="1128983"/>
                  <a:pt x="317968" y="1117045"/>
                </a:cubicBezTo>
                <a:cubicBezTo>
                  <a:pt x="278183" y="1061955"/>
                  <a:pt x="278183" y="1047876"/>
                  <a:pt x="326362" y="1028900"/>
                </a:cubicBezTo>
                <a:cubicBezTo>
                  <a:pt x="372673" y="1010841"/>
                  <a:pt x="423957" y="1004720"/>
                  <a:pt x="466852" y="976870"/>
                </a:cubicBezTo>
                <a:cubicBezTo>
                  <a:pt x="427377" y="906475"/>
                  <a:pt x="416188" y="824756"/>
                  <a:pt x="334754" y="790475"/>
                </a:cubicBezTo>
                <a:cubicBezTo>
                  <a:pt x="322010" y="785272"/>
                  <a:pt x="313307" y="764154"/>
                  <a:pt x="321386" y="751912"/>
                </a:cubicBezTo>
                <a:cubicBezTo>
                  <a:pt x="350915" y="707534"/>
                  <a:pt x="308644" y="623365"/>
                  <a:pt x="400645" y="613877"/>
                </a:cubicBezTo>
                <a:cubicBezTo>
                  <a:pt x="412147" y="612959"/>
                  <a:pt x="422716" y="603776"/>
                  <a:pt x="413701" y="591839"/>
                </a:cubicBezTo>
                <a:cubicBezTo>
                  <a:pt x="382618" y="550216"/>
                  <a:pt x="420228" y="552969"/>
                  <a:pt x="442917" y="547767"/>
                </a:cubicBezTo>
                <a:cubicBezTo>
                  <a:pt x="470271" y="541341"/>
                  <a:pt x="501353" y="559703"/>
                  <a:pt x="526840" y="537055"/>
                </a:cubicBezTo>
                <a:cubicBezTo>
                  <a:pt x="520932" y="513181"/>
                  <a:pt x="498866" y="513487"/>
                  <a:pt x="483325" y="505836"/>
                </a:cubicBezTo>
                <a:cubicBezTo>
                  <a:pt x="437946" y="483799"/>
                  <a:pt x="400956" y="457479"/>
                  <a:pt x="398780" y="400243"/>
                </a:cubicBezTo>
                <a:cubicBezTo>
                  <a:pt x="397229" y="354028"/>
                  <a:pt x="392255" y="313323"/>
                  <a:pt x="455041" y="299242"/>
                </a:cubicBezTo>
                <a:cubicBezTo>
                  <a:pt x="481149" y="293426"/>
                  <a:pt x="473687" y="260067"/>
                  <a:pt x="458769" y="243538"/>
                </a:cubicBezTo>
                <a:cubicBezTo>
                  <a:pt x="432038" y="214157"/>
                  <a:pt x="409972" y="174981"/>
                  <a:pt x="363969" y="172227"/>
                </a:cubicBezTo>
                <a:cubicBezTo>
                  <a:pt x="335995" y="170391"/>
                  <a:pt x="314549" y="158146"/>
                  <a:pt x="292481" y="144069"/>
                </a:cubicBezTo>
                <a:cubicBezTo>
                  <a:pt x="276630" y="133966"/>
                  <a:pt x="257670" y="125398"/>
                  <a:pt x="259534" y="103668"/>
                </a:cubicBezTo>
                <a:cubicBezTo>
                  <a:pt x="261399" y="82855"/>
                  <a:pt x="279736" y="74286"/>
                  <a:pt x="298387" y="70001"/>
                </a:cubicBezTo>
                <a:cubicBezTo>
                  <a:pt x="345011" y="59672"/>
                  <a:pt x="389535" y="45726"/>
                  <a:pt x="430782" y="19902"/>
                </a:cubicBez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449EBAC-A4B6-CDAC-4353-25196563A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2843" y="437011"/>
            <a:ext cx="5251316" cy="1807305"/>
          </a:xfrm>
        </p:spPr>
        <p:txBody>
          <a:bodyPr>
            <a:normAutofit/>
          </a:bodyPr>
          <a:lstStyle/>
          <a:p>
            <a:r>
              <a:rPr lang="nl-NL" sz="7200" i="1" dirty="0">
                <a:solidFill>
                  <a:srgbClr val="FFFFFF"/>
                </a:solidFill>
                <a:latin typeface="Ink Free" panose="03080402000500000000" pitchFamily="66" charset="0"/>
                <a:cs typeface="Calibri Light"/>
              </a:rPr>
              <a:t>Einde.</a:t>
            </a:r>
            <a:endParaRPr lang="en-US" sz="7200" dirty="0">
              <a:solidFill>
                <a:srgbClr val="FFFFFF"/>
              </a:solidFill>
              <a:latin typeface="Ink Free" panose="03080402000500000000" pitchFamily="66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213CAA2-B36E-8EDC-5F6C-A8EFC27A7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6804" y="6343650"/>
            <a:ext cx="4619621" cy="5090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sz="2000" i="1" dirty="0">
                <a:solidFill>
                  <a:srgbClr val="FFFFFF"/>
                </a:solidFill>
                <a:latin typeface="Ink Free" panose="03080402000500000000" pitchFamily="66" charset="0"/>
                <a:cs typeface="Calibri"/>
              </a:rPr>
              <a:t>*Drop da </a:t>
            </a:r>
            <a:r>
              <a:rPr lang="nl-NL" sz="2000" i="1" dirty="0" err="1">
                <a:solidFill>
                  <a:srgbClr val="FFFFFF"/>
                </a:solidFill>
                <a:latin typeface="Ink Free" panose="03080402000500000000" pitchFamily="66" charset="0"/>
                <a:cs typeface="Calibri"/>
              </a:rPr>
              <a:t>mic</a:t>
            </a:r>
            <a:r>
              <a:rPr lang="nl-NL" sz="2000" i="1" dirty="0">
                <a:solidFill>
                  <a:srgbClr val="FFFFFF"/>
                </a:solidFill>
                <a:latin typeface="Ink Free" panose="03080402000500000000" pitchFamily="66" charset="0"/>
                <a:cs typeface="Calibri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92503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a5380b9-68fc-4113-b350-868c171e9990" xsi:nil="true"/>
    <lcf76f155ced4ddcb4097134ff3c332f xmlns="32894cdb-9e60-41bc-8089-0e3a3f4f29c0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C5665C5208424898AF2E202D77EE43" ma:contentTypeVersion="16" ma:contentTypeDescription="Een nieuw document maken." ma:contentTypeScope="" ma:versionID="79027e0465ac8dad003f749fc5702c07">
  <xsd:schema xmlns:xsd="http://www.w3.org/2001/XMLSchema" xmlns:xs="http://www.w3.org/2001/XMLSchema" xmlns:p="http://schemas.microsoft.com/office/2006/metadata/properties" xmlns:ns2="32894cdb-9e60-41bc-8089-0e3a3f4f29c0" xmlns:ns3="4a5380b9-68fc-4113-b350-868c171e9990" targetNamespace="http://schemas.microsoft.com/office/2006/metadata/properties" ma:root="true" ma:fieldsID="eb52cd3ba11b50509a96428765d8d850" ns2:_="" ns3:_="">
    <xsd:import namespace="32894cdb-9e60-41bc-8089-0e3a3f4f29c0"/>
    <xsd:import namespace="4a5380b9-68fc-4113-b350-868c171e99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894cdb-9e60-41bc-8089-0e3a3f4f29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46042b1c-10f1-4841-8e2b-e47b48c873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5380b9-68fc-4113-b350-868c171e999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00c6c12-73cd-4c19-9109-6d65c25b8edc}" ma:internalName="TaxCatchAll" ma:showField="CatchAllData" ma:web="4a5380b9-68fc-4113-b350-868c171e99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FA332B-34C3-4820-AC18-570B8FB80B6C}">
  <ds:schemaRefs>
    <ds:schemaRef ds:uri="http://purl.org/dc/dcmitype/"/>
    <ds:schemaRef ds:uri="http://purl.org/dc/terms/"/>
    <ds:schemaRef ds:uri="32894cdb-9e60-41bc-8089-0e3a3f4f29c0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4a5380b9-68fc-4113-b350-868c171e9990"/>
  </ds:schemaRefs>
</ds:datastoreItem>
</file>

<file path=customXml/itemProps2.xml><?xml version="1.0" encoding="utf-8"?>
<ds:datastoreItem xmlns:ds="http://schemas.openxmlformats.org/officeDocument/2006/customXml" ds:itemID="{EFF7CD49-D47F-41BF-9E3F-9F73B92B82F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85DF060-5451-4246-AB4A-B6C1725506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894cdb-9e60-41bc-8089-0e3a3f4f29c0"/>
    <ds:schemaRef ds:uri="4a5380b9-68fc-4113-b350-868c171e99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238</Words>
  <Application>Microsoft Office PowerPoint</Application>
  <PresentationFormat>Widescreen</PresentationFormat>
  <Paragraphs>36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VEEPEE: samengevat</vt:lpstr>
      <vt:lpstr>Cursussen</vt:lpstr>
      <vt:lpstr>Vormingen</vt:lpstr>
      <vt:lpstr>Interne keuken</vt:lpstr>
      <vt:lpstr>Nog op de planning</vt:lpstr>
      <vt:lpstr>Vover-reflectie</vt:lpstr>
      <vt:lpstr>Einde.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/>
  <cp:lastModifiedBy>Emma De Backer</cp:lastModifiedBy>
  <cp:revision>381</cp:revision>
  <dcterms:created xsi:type="dcterms:W3CDTF">2023-05-28T14:14:41Z</dcterms:created>
  <dcterms:modified xsi:type="dcterms:W3CDTF">2023-06-02T15:52:16Z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0x0101005DC5665C5208424898AF2E202D77EE43</vt:lpwstr>
  </property>
  <property fmtid="{D5CDD505-2E9C-101B-9397-08002B2CF9AE}" pid="3" name="MediaServiceImageTags">
    <vt:lpwstr/>
  </property>
</Properties>
</file>