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441"/>
    <a:srgbClr val="7BB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EE9DE-541D-E983-3F97-11A1EDFA0873}" v="466" dt="2024-03-08T08:32:42.048"/>
    <p1510:client id="{89AA6A9C-56E2-3DC0-5134-9E4D8E4B1CBA}" v="34" dt="2024-03-08T14:57:01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A030A-0356-C5BB-5876-1DFD88A80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928C6-4ECA-E574-1007-E81F88052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24B35-657D-471D-6C45-CC72BB22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9AC55-D330-87F6-8803-9AB3CE33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C44F9-654F-342A-1845-223020AC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738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06A8-BFF6-8274-DCA0-CF38089B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8E9C0-CAF0-0EE6-B9D0-D2A66107F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5F06-1A26-81B0-A78C-6F3745F3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33F21-46DE-7519-597D-D11D36AC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D0E18-8045-648F-0247-52ED018B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0524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33A7A-5A46-2D29-4E56-A202D205F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DC82C-2C93-C2A4-EF45-4A1F894B7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FD92A-54D8-C27B-1149-835F89F66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DC3B-9FA5-F175-1D0D-2BDDE2F5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8EEEC-FA5D-C800-8AEB-7935A13D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7979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721C-1F82-0E11-9A1C-79E25FC4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079F-2E0B-D180-970A-5F0E81A6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4DC2D-B6D2-B97D-3BC1-906F7096B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4118-EEA6-9DF9-837D-24EA6001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6D9D3-F07A-E6D5-F7F3-EE19570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1918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54CA-A647-16BD-BABC-924E44D3A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FB2EA-0C2B-2E6A-5678-7FE0A742D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7E117-469E-32AC-F175-AFD1C79D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22056-F4E1-03E9-C428-DF7D6C03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0B135-6F7B-F489-7CEF-7F6B9377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99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FE46-3050-752D-9D46-17184BDB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11EB6-C81C-282A-AC26-1FEC10C52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5A874-4BC2-BED5-AE9F-9AD5F3E5C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C8FE2-BCB1-9377-8A42-55C524AF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EDB4A-157C-3E52-09F7-81F20D63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EE328-C4E9-118E-B055-4864CB17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4485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1FBD-0F1C-F165-8CA4-C011E49E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757ED-D169-95E8-D0FA-CFC01D425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20573-3DA5-9DE6-1D64-EB91EF2BE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F1FB7-5690-D711-18E6-B224C9BC5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D8610E-E3B9-9428-DF55-EF73DD290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DE899-D54A-8950-B57B-159E6A81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607E8F-B415-2A5D-0758-4DE697E2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681068-1675-2480-0E81-49B59A8E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0588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134C-D34F-3D93-2CC3-54726ACFC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D7ADE-C4A3-713C-9879-D53ED6BC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B1A47-6566-7157-B47C-0870DE07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3AC62-4A43-8538-67CC-A37679FB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596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FF267-341D-8F88-C8D8-F0E8BC4E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98AD9-1430-04D4-902E-55C1FF0E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ED37C-2224-9B77-E1E1-1741C59D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323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2AB0-6A4A-BD01-07A1-551ECAAC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19837-904E-495A-0EC7-0001F45A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A3651-1972-C432-F2CC-FC3BCBBC9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F4C48-C2BB-179D-3C85-BDF5014F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6CDCA-F7B1-6CA2-F0C2-B87FB237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E9B52-611C-3187-93A0-F75EEEDC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025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090F-2AF0-C7F0-84D9-A526BFBA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7B404-EE79-D3C8-2DDB-11EF64FC2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97E96-CBB9-9D71-3EA0-FA731FB1D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53F60-008F-3C1C-E7EC-784BEBF2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66934-6AB3-C8F1-9390-600F4348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6B8FA-546C-272D-54A3-2058F6D5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534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F1CEE-9BCC-6A18-5BF0-0166AF53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A2D90-4DC3-F442-FA68-FCB09DDA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DE73-E37D-37B8-781F-89A892D63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FBC395-C2A3-4807-B841-D34F2466D137}" type="datetimeFigureOut">
              <a:rPr lang="LID4096" smtClean="0"/>
              <a:t>03/31/2024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EDB5-3FD7-FA27-2606-1102BBC69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C1370-785E-8C35-DF58-624DC3462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6E0D89-FB1C-4EC5-9E32-DB21B43A330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130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CFC3-E406-BC35-3FCD-40D7B08BF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b="1">
                <a:solidFill>
                  <a:srgbClr val="7BB586"/>
                </a:solidFill>
                <a:latin typeface="Amasis MT Pro Black" panose="020F0502020204030204" pitchFamily="18" charset="0"/>
              </a:rPr>
              <a:t>Missie en Visie</a:t>
            </a:r>
            <a:endParaRPr lang="LID4096" sz="7200" b="1">
              <a:solidFill>
                <a:srgbClr val="7BB586"/>
              </a:solidFill>
              <a:latin typeface="Amasis MT Pro Black" panose="020F0502020204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7DDF3-8956-7AA8-F26B-2E6D23447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800" b="1">
                <a:solidFill>
                  <a:srgbClr val="7BB586"/>
                </a:solidFill>
              </a:rPr>
              <a:t>Koers-AV 2024</a:t>
            </a:r>
            <a:endParaRPr lang="LID4096" sz="2800" b="1">
              <a:solidFill>
                <a:srgbClr val="7BB586"/>
              </a:solidFill>
            </a:endParaRPr>
          </a:p>
        </p:txBody>
      </p:sp>
      <p:pic>
        <p:nvPicPr>
          <p:cNvPr id="1026" name="Picture 2" descr="Huisstijl JNM | JNM">
            <a:extLst>
              <a:ext uri="{FF2B5EF4-FFF2-40B4-BE49-F238E27FC236}">
                <a16:creationId xmlns:a16="http://schemas.microsoft.com/office/drawing/2014/main" id="{0EBFBBF5-8D7D-2A41-E517-91CD6B963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5404494"/>
            <a:ext cx="2062162" cy="145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52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A817-FCED-88B4-3988-3CD561D2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</a:rPr>
              <a:t>Missie en Visie, inleiding</a:t>
            </a:r>
            <a:endParaRPr lang="LID4096" sz="4000" b="1">
              <a:solidFill>
                <a:srgbClr val="7BB586"/>
              </a:solidFill>
              <a:latin typeface="Amasis MT Pro Blac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F4138-806D-8969-04D5-3632C6C6C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" b="1">
              <a:ea typeface="+mn-lt"/>
              <a:cs typeface="+mn-lt"/>
            </a:endParaRPr>
          </a:p>
          <a:p>
            <a:r>
              <a:rPr lang="nl"/>
              <a:t>Basistekst: wie zijn we en wat willen we zijn? </a:t>
            </a:r>
          </a:p>
          <a:p>
            <a:pPr marL="685800" lvl="2">
              <a:spcBef>
                <a:spcPts val="1000"/>
              </a:spcBef>
            </a:pPr>
            <a:r>
              <a:rPr lang="nl"/>
              <a:t>Missie = identiteit organisatie</a:t>
            </a:r>
          </a:p>
          <a:p>
            <a:pPr marL="685800" lvl="2">
              <a:spcBef>
                <a:spcPts val="1000"/>
              </a:spcBef>
            </a:pPr>
            <a:r>
              <a:rPr lang="nl"/>
              <a:t>Visie= ideaalbeeld organisatie </a:t>
            </a:r>
          </a:p>
          <a:p>
            <a:pPr marL="228600" lvl="1">
              <a:spcBef>
                <a:spcPts val="1000"/>
              </a:spcBef>
            </a:pPr>
            <a:endParaRPr lang="nl" sz="2800"/>
          </a:p>
          <a:p>
            <a:r>
              <a:rPr lang="nl"/>
              <a:t>Basis van de beleidsnota </a:t>
            </a:r>
          </a:p>
          <a:p>
            <a:endParaRPr lang="nl"/>
          </a:p>
          <a:p>
            <a:r>
              <a:rPr lang="nl"/>
              <a:t>Hoe input verzameld?</a:t>
            </a:r>
          </a:p>
          <a:p>
            <a:endParaRPr lang="nl"/>
          </a:p>
        </p:txBody>
      </p:sp>
    </p:spTree>
    <p:extLst>
      <p:ext uri="{BB962C8B-B14F-4D97-AF65-F5344CB8AC3E}">
        <p14:creationId xmlns:p14="http://schemas.microsoft.com/office/powerpoint/2010/main" val="339618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6B792-0A7A-3A97-A1D6-B89DEBC2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64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Een jeugdbeweging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Voor en door jongeren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Wild van natuur, uit verwondering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Wild voor milieu, uit bezorgdheid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Spel en plezier 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Open voor iedereen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Ongebonden... </a:t>
            </a:r>
            <a: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  <a:t> </a:t>
            </a:r>
            <a:br>
              <a:rPr lang="nl-NL" b="0" i="0">
                <a:solidFill>
                  <a:srgbClr val="6A4441"/>
                </a:solidFill>
                <a:effectLst/>
                <a:latin typeface="WordVisiCarriageReturn_MSFontService"/>
              </a:rPr>
            </a:br>
            <a:r>
              <a:rPr lang="nl-NL" b="1" i="1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... en een beetje tegendraads</a:t>
            </a:r>
            <a:r>
              <a:rPr lang="nl-NL" b="0" i="0">
                <a:solidFill>
                  <a:srgbClr val="6A4441"/>
                </a:solidFill>
                <a:effectLst/>
                <a:latin typeface="Open Sans" panose="020B0606030504020204" pitchFamily="34" charset="0"/>
              </a:rPr>
              <a:t>  </a:t>
            </a:r>
            <a:endParaRPr lang="LID4096">
              <a:solidFill>
                <a:srgbClr val="6A44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3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</a:rPr>
              <a:t>Voorgestelde wijzigingen</a:t>
            </a:r>
            <a:endParaRPr lang="nl-BE" sz="4000" b="1">
              <a:solidFill>
                <a:srgbClr val="7BB586"/>
              </a:solidFill>
              <a:latin typeface="Amasis MT Pro Black" panose="020F0502020204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C329-B6D8-E851-4860-30EE6DF0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LID4096"/>
              <a:t>Volgorde</a:t>
            </a:r>
            <a:endParaRPr lang="nl-NL"/>
          </a:p>
          <a:p>
            <a:pPr lvl="1">
              <a:buFont typeface="Courier New" panose="020B0604020202020204" pitchFamily="34" charset="0"/>
              <a:buChar char="o"/>
            </a:pPr>
            <a:r>
              <a:rPr lang="LID4096"/>
              <a:t>Was </a:t>
            </a:r>
            <a:r>
              <a:rPr lang="LID4096" err="1"/>
              <a:t>een</a:t>
            </a:r>
            <a:r>
              <a:rPr lang="LID4096"/>
              <a:t> </a:t>
            </a:r>
            <a:r>
              <a:rPr lang="LID4096" err="1"/>
              <a:t>beetje</a:t>
            </a:r>
            <a:r>
              <a:rPr lang="LID4096"/>
              <a:t> </a:t>
            </a:r>
            <a:r>
              <a:rPr lang="LID4096" err="1"/>
              <a:t>verwarring</a:t>
            </a:r>
            <a:r>
              <a:rPr lang="LID4096"/>
              <a:t> over (JNM eh...)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LID4096"/>
              <a:t>Nu </a:t>
            </a:r>
            <a:r>
              <a:rPr lang="LID4096" err="1"/>
              <a:t>afkloppen</a:t>
            </a:r>
            <a:endParaRPr lang="LID4096"/>
          </a:p>
          <a:p>
            <a:endParaRPr lang="LID4096"/>
          </a:p>
          <a:p>
            <a:r>
              <a:rPr lang="LID4096" err="1"/>
              <a:t>Tekstueel</a:t>
            </a:r>
            <a:endParaRPr lang="LID4096"/>
          </a:p>
          <a:p>
            <a:pPr lvl="1">
              <a:buFont typeface="Courier New" panose="020B0604020202020204" pitchFamily="34" charset="0"/>
              <a:buChar char="o"/>
            </a:pPr>
            <a:r>
              <a:rPr lang="LID4096" err="1"/>
              <a:t>Uitgeschreven</a:t>
            </a:r>
            <a:r>
              <a:rPr lang="LID4096"/>
              <a:t> </a:t>
            </a:r>
            <a:r>
              <a:rPr lang="LID4096" err="1"/>
              <a:t>tekst</a:t>
            </a:r>
            <a:r>
              <a:rPr lang="LID4096"/>
              <a:t>: </a:t>
            </a:r>
            <a:r>
              <a:rPr lang="LID4096" err="1"/>
              <a:t>hangt</a:t>
            </a:r>
            <a:r>
              <a:rPr lang="LID4096"/>
              <a:t> op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LID4096"/>
              <a:t>Vooral beter taalgebruik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LID4096"/>
              <a:t>Iets meer nuance </a:t>
            </a:r>
            <a:endParaRPr lang="LID4096" sz="2800"/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295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</a:rPr>
              <a:t>Verantwoording niet-wijziging</a:t>
            </a:r>
            <a:endParaRPr lang="nl-BE" sz="4000" b="1">
              <a:solidFill>
                <a:srgbClr val="7BB586"/>
              </a:solidFill>
              <a:latin typeface="Amasis MT Pro Black" panose="020F0502020204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C329-B6D8-E851-4860-30EE6DF0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LID4096"/>
              <a:t>Missie </a:t>
            </a:r>
            <a:r>
              <a:rPr lang="LID4096" err="1"/>
              <a:t>en</a:t>
            </a:r>
            <a:r>
              <a:rPr lang="LID4096"/>
              <a:t> </a:t>
            </a:r>
            <a:r>
              <a:rPr lang="LID4096" err="1"/>
              <a:t>visie</a:t>
            </a:r>
            <a:r>
              <a:rPr lang="LID4096"/>
              <a:t> </a:t>
            </a:r>
            <a:r>
              <a:rPr lang="LID4096" err="1"/>
              <a:t>niet</a:t>
            </a:r>
            <a:r>
              <a:rPr lang="LID4096"/>
              <a:t> </a:t>
            </a:r>
            <a:r>
              <a:rPr lang="LID4096" err="1"/>
              <a:t>gesplitst</a:t>
            </a:r>
            <a:endParaRPr lang="LID4096"/>
          </a:p>
          <a:p>
            <a:endParaRPr lang="LID4096"/>
          </a:p>
          <a:p>
            <a:r>
              <a:rPr lang="LID4096" err="1"/>
              <a:t>Negatief</a:t>
            </a:r>
            <a:r>
              <a:rPr lang="LID4096"/>
              <a:t> </a:t>
            </a:r>
            <a:r>
              <a:rPr lang="LID4096" err="1"/>
              <a:t>naar</a:t>
            </a:r>
            <a:r>
              <a:rPr lang="LID4096"/>
              <a:t> </a:t>
            </a:r>
            <a:r>
              <a:rPr lang="LID4096" err="1"/>
              <a:t>hoopgevend</a:t>
            </a:r>
            <a:r>
              <a:rPr lang="LID4096"/>
              <a:t> </a:t>
            </a:r>
            <a:r>
              <a:rPr lang="LID4096" err="1"/>
              <a:t>milieuverhaal</a:t>
            </a:r>
          </a:p>
          <a:p>
            <a:endParaRPr lang="LID4096"/>
          </a:p>
          <a:p>
            <a:r>
              <a:rPr lang="LID4096" err="1"/>
              <a:t>Opfrissing</a:t>
            </a:r>
            <a:r>
              <a:rPr lang="LID4096"/>
              <a:t> van de </a:t>
            </a:r>
            <a:r>
              <a:rPr lang="LID4096" err="1"/>
              <a:t>tekst</a:t>
            </a:r>
            <a:r>
              <a:rPr lang="LID4096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091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</a:rPr>
              <a:t>Wat nu? </a:t>
            </a:r>
            <a:endParaRPr lang="nl-BE" sz="4000" b="1">
              <a:solidFill>
                <a:srgbClr val="7BB586"/>
              </a:solidFill>
              <a:latin typeface="Amasis MT Pro Black" panose="020F0502020204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C329-B6D8-E851-4860-30EE6DF0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LID4096"/>
              <a:t>Neem eens een kijkje naar de tekst</a:t>
            </a:r>
            <a:endParaRPr lang="nl-NL"/>
          </a:p>
          <a:p>
            <a:endParaRPr lang="LID4096"/>
          </a:p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9184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DFB-D195-11C4-4648-12896C72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>
                <a:solidFill>
                  <a:srgbClr val="7BB586"/>
                </a:solidFill>
                <a:latin typeface="Amasis MT Pro Black"/>
              </a:rPr>
              <a:t>Wat nu? </a:t>
            </a:r>
            <a:endParaRPr lang="nl-BE" sz="4000" b="1">
              <a:solidFill>
                <a:srgbClr val="7BB586"/>
              </a:solidFill>
              <a:latin typeface="Amasis MT Pro Black" panose="020F0502020204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C329-B6D8-E851-4860-30EE6DF0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LID4096"/>
          </a:p>
          <a:p>
            <a:r>
              <a:rPr lang="LID4096" err="1"/>
              <a:t>Vragen</a:t>
            </a:r>
            <a:r>
              <a:rPr lang="LID4096"/>
              <a:t>? </a:t>
            </a:r>
            <a:r>
              <a:rPr lang="LID4096" err="1"/>
              <a:t>Opmerkingen</a:t>
            </a:r>
            <a:r>
              <a:rPr lang="LID4096"/>
              <a:t>? </a:t>
            </a:r>
            <a:r>
              <a:rPr lang="LID4096" err="1"/>
              <a:t>Bedenkingen</a:t>
            </a:r>
            <a:r>
              <a:rPr lang="LID4096"/>
              <a:t>?</a:t>
            </a:r>
          </a:p>
          <a:p>
            <a:endParaRPr lang="LID4096"/>
          </a:p>
          <a:p>
            <a:r>
              <a:rPr lang="LID4096" err="1"/>
              <a:t>Amendementen</a:t>
            </a:r>
            <a:r>
              <a:rPr lang="LID4096"/>
              <a:t> – </a:t>
            </a:r>
            <a:r>
              <a:rPr lang="LID4096" b="1" err="1"/>
              <a:t>concreet</a:t>
            </a:r>
            <a:r>
              <a:rPr lang="LID4096" b="1"/>
              <a:t> &amp; op papier</a:t>
            </a:r>
            <a:r>
              <a:rPr lang="LID4096"/>
              <a:t>!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LID4096"/>
              <a:t>Bij Iris</a:t>
            </a:r>
          </a:p>
          <a:p>
            <a:endParaRPr lang="LID4096"/>
          </a:p>
          <a:p>
            <a:r>
              <a:rPr lang="LID4096"/>
              <a:t>Stemming AV</a:t>
            </a:r>
          </a:p>
        </p:txBody>
      </p:sp>
    </p:spTree>
    <p:extLst>
      <p:ext uri="{BB962C8B-B14F-4D97-AF65-F5344CB8AC3E}">
        <p14:creationId xmlns:p14="http://schemas.microsoft.com/office/powerpoint/2010/main" val="129123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a016c8-0cc2-4953-a513-39f8d2c2d2f3" xsi:nil="true"/>
    <lcf76f155ced4ddcb4097134ff3c332f xmlns="28e35c7c-2924-43a1-9250-368caae4e8e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3106FEE94B14E8922C09891D06CC4" ma:contentTypeVersion="14" ma:contentTypeDescription="Een nieuw document maken." ma:contentTypeScope="" ma:versionID="ae55ee308d3de4ba5baaff003724e929">
  <xsd:schema xmlns:xsd="http://www.w3.org/2001/XMLSchema" xmlns:xs="http://www.w3.org/2001/XMLSchema" xmlns:p="http://schemas.microsoft.com/office/2006/metadata/properties" xmlns:ns2="28e35c7c-2924-43a1-9250-368caae4e8e2" xmlns:ns3="03a016c8-0cc2-4953-a513-39f8d2c2d2f3" targetNamespace="http://schemas.microsoft.com/office/2006/metadata/properties" ma:root="true" ma:fieldsID="5ffceda7aab9296e30faa59da296a059" ns2:_="" ns3:_="">
    <xsd:import namespace="28e35c7c-2924-43a1-9250-368caae4e8e2"/>
    <xsd:import namespace="03a016c8-0cc2-4953-a513-39f8d2c2d2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35c7c-2924-43a1-9250-368caae4e8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46042b1c-10f1-4841-8e2b-e47b48c873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016c8-0cc2-4953-a513-39f8d2c2d2f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53f40f4-ccb7-4aa7-861b-5ecd30315276}" ma:internalName="TaxCatchAll" ma:showField="CatchAllData" ma:web="03a016c8-0cc2-4953-a513-39f8d2c2d2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0B20BB-757D-4B41-9149-F49D30AAD7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87EF2A-98DE-4FA2-B9D7-1957263C9B39}">
  <ds:schemaRefs>
    <ds:schemaRef ds:uri="http://schemas.microsoft.com/office/2006/metadata/properties"/>
    <ds:schemaRef ds:uri="http://schemas.microsoft.com/office/infopath/2007/PartnerControls"/>
    <ds:schemaRef ds:uri="03a016c8-0cc2-4953-a513-39f8d2c2d2f3"/>
    <ds:schemaRef ds:uri="28e35c7c-2924-43a1-9250-368caae4e8e2"/>
  </ds:schemaRefs>
</ds:datastoreItem>
</file>

<file path=customXml/itemProps3.xml><?xml version="1.0" encoding="utf-8"?>
<ds:datastoreItem xmlns:ds="http://schemas.openxmlformats.org/officeDocument/2006/customXml" ds:itemID="{DCB6AEC1-4FAF-4540-90AD-BC9F52220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e35c7c-2924-43a1-9250-368caae4e8e2"/>
    <ds:schemaRef ds:uri="03a016c8-0cc2-4953-a513-39f8d2c2d2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Missie en Visie</vt:lpstr>
      <vt:lpstr>Missie en Visie, inleiding</vt:lpstr>
      <vt:lpstr>PowerPoint Presentation</vt:lpstr>
      <vt:lpstr>Voorgestelde wijzigingen</vt:lpstr>
      <vt:lpstr>Verantwoording niet-wijziging</vt:lpstr>
      <vt:lpstr>Wat nu? </vt:lpstr>
      <vt:lpstr>Wat nu?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Missie en Visie</dc:title>
  <dc:creator>Bent Callewier</dc:creator>
  <cp:revision>2</cp:revision>
  <dcterms:created xsi:type="dcterms:W3CDTF">2024-03-01T10:45:12Z</dcterms:created>
  <dcterms:modified xsi:type="dcterms:W3CDTF">2024-03-31T20:01:11Z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0x010100E303106FEE94B14E8922C09891D06CC4</vt:lpwstr>
  </property>
</Properties>
</file>